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1"/>
    <p:sldMasterId id="2147483719" r:id="rId2"/>
    <p:sldMasterId id="2147483731" r:id="rId3"/>
    <p:sldMasterId id="2147483743" r:id="rId4"/>
  </p:sldMasterIdLst>
  <p:notesMasterIdLst>
    <p:notesMasterId r:id="rId55"/>
  </p:notesMasterIdLst>
  <p:sldIdLst>
    <p:sldId id="360" r:id="rId5"/>
    <p:sldId id="361" r:id="rId6"/>
    <p:sldId id="362" r:id="rId7"/>
    <p:sldId id="363" r:id="rId8"/>
    <p:sldId id="358" r:id="rId9"/>
    <p:sldId id="364" r:id="rId10"/>
    <p:sldId id="365" r:id="rId11"/>
    <p:sldId id="366" r:id="rId12"/>
    <p:sldId id="367" r:id="rId13"/>
    <p:sldId id="483" r:id="rId14"/>
    <p:sldId id="371" r:id="rId15"/>
    <p:sldId id="372" r:id="rId16"/>
    <p:sldId id="373" r:id="rId17"/>
    <p:sldId id="374" r:id="rId18"/>
    <p:sldId id="375" r:id="rId19"/>
    <p:sldId id="376" r:id="rId20"/>
    <p:sldId id="457" r:id="rId21"/>
    <p:sldId id="377" r:id="rId22"/>
    <p:sldId id="487" r:id="rId23"/>
    <p:sldId id="488" r:id="rId24"/>
    <p:sldId id="465" r:id="rId25"/>
    <p:sldId id="466" r:id="rId26"/>
    <p:sldId id="462" r:id="rId27"/>
    <p:sldId id="463" r:id="rId28"/>
    <p:sldId id="467" r:id="rId29"/>
    <p:sldId id="468" r:id="rId30"/>
    <p:sldId id="472" r:id="rId31"/>
    <p:sldId id="470" r:id="rId32"/>
    <p:sldId id="473" r:id="rId33"/>
    <p:sldId id="379" r:id="rId34"/>
    <p:sldId id="380" r:id="rId35"/>
    <p:sldId id="381" r:id="rId36"/>
    <p:sldId id="382" r:id="rId37"/>
    <p:sldId id="383" r:id="rId38"/>
    <p:sldId id="384" r:id="rId39"/>
    <p:sldId id="385" r:id="rId40"/>
    <p:sldId id="386" r:id="rId41"/>
    <p:sldId id="387" r:id="rId42"/>
    <p:sldId id="388" r:id="rId43"/>
    <p:sldId id="389" r:id="rId44"/>
    <p:sldId id="390" r:id="rId45"/>
    <p:sldId id="474" r:id="rId46"/>
    <p:sldId id="486" r:id="rId47"/>
    <p:sldId id="484" r:id="rId48"/>
    <p:sldId id="485" r:id="rId49"/>
    <p:sldId id="478" r:id="rId50"/>
    <p:sldId id="477" r:id="rId51"/>
    <p:sldId id="481" r:id="rId52"/>
    <p:sldId id="490" r:id="rId53"/>
    <p:sldId id="479" r:id="rId54"/>
  </p:sldIdLst>
  <p:sldSz cx="9144000" cy="6858000" type="screen4x3"/>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9750CC"/>
    <a:srgbClr val="893AC4"/>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9" d="100"/>
          <a:sy n="49" d="100"/>
        </p:scale>
        <p:origin x="-586"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67DEBB-4F01-4CBC-81A2-1BA05BC4E0E3}"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zh-CN" altLang="en-US"/>
        </a:p>
      </dgm:t>
    </dgm:pt>
    <dgm:pt modelId="{EE2FE0AA-6754-4CE3-A78A-77D37F54492D}">
      <dgm:prSet phldrT="[文本]"/>
      <dgm:spPr/>
      <dgm:t>
        <a:bodyPr/>
        <a:lstStyle/>
        <a:p>
          <a:r>
            <a:rPr lang="en-US" altLang="zh-CN" b="1" dirty="0" err="1" smtClean="0">
              <a:solidFill>
                <a:schemeClr val="bg1"/>
              </a:solidFill>
            </a:rPr>
            <a:t>docx</a:t>
          </a:r>
          <a:r>
            <a:rPr lang="zh-CN" altLang="en-US" b="1" dirty="0" smtClean="0">
              <a:solidFill>
                <a:schemeClr val="bg1"/>
              </a:solidFill>
            </a:rPr>
            <a:t>文档解析</a:t>
          </a:r>
          <a:endParaRPr lang="zh-CN" altLang="en-US" b="1" dirty="0">
            <a:solidFill>
              <a:schemeClr val="bg1"/>
            </a:solidFill>
          </a:endParaRPr>
        </a:p>
      </dgm:t>
    </dgm:pt>
    <dgm:pt modelId="{5CF921FF-E1E9-49DF-A1E5-10DFDF4DEED4}" type="parTrans" cxnId="{DFF3A6F6-C4F6-4C0A-B66B-F135D687CA0C}">
      <dgm:prSet/>
      <dgm:spPr/>
      <dgm:t>
        <a:bodyPr/>
        <a:lstStyle/>
        <a:p>
          <a:endParaRPr lang="zh-CN" altLang="en-US"/>
        </a:p>
      </dgm:t>
    </dgm:pt>
    <dgm:pt modelId="{8199D45C-7514-4855-A45B-84EC0E12B19E}" type="sibTrans" cxnId="{DFF3A6F6-C4F6-4C0A-B66B-F135D687CA0C}">
      <dgm:prSet/>
      <dgm:spPr/>
      <dgm:t>
        <a:bodyPr/>
        <a:lstStyle/>
        <a:p>
          <a:endParaRPr lang="zh-CN" altLang="en-US"/>
        </a:p>
      </dgm:t>
    </dgm:pt>
    <dgm:pt modelId="{ABE3C231-FC00-4D9F-BC37-784FDFF1BB64}">
      <dgm:prSet phldrT="[文本]"/>
      <dgm:spPr/>
      <dgm:t>
        <a:bodyPr/>
        <a:lstStyle/>
        <a:p>
          <a:r>
            <a:rPr lang="zh-CN" altLang="en-US" dirty="0" smtClean="0"/>
            <a:t>段落</a:t>
          </a:r>
          <a:endParaRPr lang="zh-CN" altLang="en-US" dirty="0"/>
        </a:p>
      </dgm:t>
    </dgm:pt>
    <dgm:pt modelId="{C1B92ED5-15DE-4926-86BC-BB4D1E5B1C5F}" type="parTrans" cxnId="{2B3F8162-A1E6-4A1F-B45B-2B64E88E3DDF}">
      <dgm:prSet/>
      <dgm:spPr/>
      <dgm:t>
        <a:bodyPr/>
        <a:lstStyle/>
        <a:p>
          <a:endParaRPr lang="zh-CN" altLang="en-US"/>
        </a:p>
      </dgm:t>
    </dgm:pt>
    <dgm:pt modelId="{C626FFF8-0649-4F37-A607-E64348C80387}" type="sibTrans" cxnId="{2B3F8162-A1E6-4A1F-B45B-2B64E88E3DDF}">
      <dgm:prSet/>
      <dgm:spPr/>
      <dgm:t>
        <a:bodyPr/>
        <a:lstStyle/>
        <a:p>
          <a:endParaRPr lang="zh-CN" altLang="en-US"/>
        </a:p>
      </dgm:t>
    </dgm:pt>
    <dgm:pt modelId="{F3B3FE60-E817-48F3-8921-76F7302E8055}">
      <dgm:prSet phldrT="[文本]"/>
      <dgm:spPr/>
      <dgm:t>
        <a:bodyPr/>
        <a:lstStyle/>
        <a:p>
          <a:r>
            <a:rPr lang="zh-CN" altLang="en-US" b="1" dirty="0" smtClean="0">
              <a:solidFill>
                <a:schemeClr val="bg1"/>
              </a:solidFill>
            </a:rPr>
            <a:t>翻译</a:t>
          </a:r>
          <a:endParaRPr lang="zh-CN" altLang="en-US" b="1" dirty="0">
            <a:solidFill>
              <a:schemeClr val="bg1"/>
            </a:solidFill>
          </a:endParaRPr>
        </a:p>
      </dgm:t>
    </dgm:pt>
    <dgm:pt modelId="{E76082E3-2D57-475A-873D-D74EF9D3819F}" type="parTrans" cxnId="{7CF2222B-A30B-4530-BDBA-A89D7B831C24}">
      <dgm:prSet/>
      <dgm:spPr/>
      <dgm:t>
        <a:bodyPr/>
        <a:lstStyle/>
        <a:p>
          <a:endParaRPr lang="zh-CN" altLang="en-US"/>
        </a:p>
      </dgm:t>
    </dgm:pt>
    <dgm:pt modelId="{0F688E10-DD23-444F-83E5-CAFE30BC91B5}" type="sibTrans" cxnId="{7CF2222B-A30B-4530-BDBA-A89D7B831C24}">
      <dgm:prSet/>
      <dgm:spPr/>
      <dgm:t>
        <a:bodyPr/>
        <a:lstStyle/>
        <a:p>
          <a:endParaRPr lang="zh-CN" altLang="en-US"/>
        </a:p>
      </dgm:t>
    </dgm:pt>
    <dgm:pt modelId="{DA9BA71E-F082-4006-B111-DC5A12346F10}">
      <dgm:prSet phldrT="[文本]"/>
      <dgm:spPr/>
      <dgm:t>
        <a:bodyPr/>
        <a:lstStyle/>
        <a:p>
          <a:r>
            <a:rPr lang="zh-CN" altLang="en-US" dirty="0" smtClean="0"/>
            <a:t>爬虫调用谷歌翻译</a:t>
          </a:r>
          <a:endParaRPr lang="zh-CN" altLang="en-US" dirty="0"/>
        </a:p>
      </dgm:t>
    </dgm:pt>
    <dgm:pt modelId="{149DBD8C-E182-4A51-9238-69DB0A56DA70}" type="parTrans" cxnId="{3DBEA63A-9671-403F-A464-05B36C73571F}">
      <dgm:prSet/>
      <dgm:spPr/>
      <dgm:t>
        <a:bodyPr/>
        <a:lstStyle/>
        <a:p>
          <a:endParaRPr lang="zh-CN" altLang="en-US"/>
        </a:p>
      </dgm:t>
    </dgm:pt>
    <dgm:pt modelId="{6D596511-64F5-46E3-B467-D2E5BA3C2A6F}" type="sibTrans" cxnId="{3DBEA63A-9671-403F-A464-05B36C73571F}">
      <dgm:prSet/>
      <dgm:spPr/>
      <dgm:t>
        <a:bodyPr/>
        <a:lstStyle/>
        <a:p>
          <a:endParaRPr lang="zh-CN" altLang="en-US"/>
        </a:p>
      </dgm:t>
    </dgm:pt>
    <dgm:pt modelId="{792517B0-1180-4128-8508-DE83D98C8C8E}">
      <dgm:prSet phldrT="[文本]"/>
      <dgm:spPr/>
      <dgm:t>
        <a:bodyPr/>
        <a:lstStyle/>
        <a:p>
          <a:r>
            <a:rPr lang="zh-CN" altLang="en-US" b="1" dirty="0" smtClean="0">
              <a:solidFill>
                <a:schemeClr val="bg1"/>
              </a:solidFill>
            </a:rPr>
            <a:t>计算句子相似度</a:t>
          </a:r>
          <a:endParaRPr lang="zh-CN" altLang="en-US" b="1" dirty="0">
            <a:solidFill>
              <a:schemeClr val="bg1"/>
            </a:solidFill>
          </a:endParaRPr>
        </a:p>
      </dgm:t>
    </dgm:pt>
    <dgm:pt modelId="{432C665F-F9C6-4CF7-A4A8-5633C594D90D}" type="parTrans" cxnId="{B91B3AD4-ED69-434E-8DB0-B9424FF9F086}">
      <dgm:prSet/>
      <dgm:spPr/>
      <dgm:t>
        <a:bodyPr/>
        <a:lstStyle/>
        <a:p>
          <a:endParaRPr lang="zh-CN" altLang="en-US"/>
        </a:p>
      </dgm:t>
    </dgm:pt>
    <dgm:pt modelId="{A3D835C1-1496-4ABF-95BE-D98AEE3F9E18}" type="sibTrans" cxnId="{B91B3AD4-ED69-434E-8DB0-B9424FF9F086}">
      <dgm:prSet/>
      <dgm:spPr/>
      <dgm:t>
        <a:bodyPr/>
        <a:lstStyle/>
        <a:p>
          <a:endParaRPr lang="zh-CN" altLang="en-US"/>
        </a:p>
      </dgm:t>
    </dgm:pt>
    <dgm:pt modelId="{D70E6908-82A3-4ACB-9066-7C3EFE6A5CC2}">
      <dgm:prSet phldrT="[文本]"/>
      <dgm:spPr/>
      <dgm:t>
        <a:bodyPr/>
        <a:lstStyle/>
        <a:p>
          <a:r>
            <a:rPr lang="en-US" altLang="zh-CN" dirty="0" smtClean="0"/>
            <a:t>Word2vec</a:t>
          </a:r>
          <a:endParaRPr lang="zh-CN" altLang="en-US" dirty="0"/>
        </a:p>
      </dgm:t>
    </dgm:pt>
    <dgm:pt modelId="{A20C0D6C-6D1E-49A6-A767-C136E0C877B3}" type="parTrans" cxnId="{A6809C00-2A09-453F-9688-67ADD94742EC}">
      <dgm:prSet/>
      <dgm:spPr/>
      <dgm:t>
        <a:bodyPr/>
        <a:lstStyle/>
        <a:p>
          <a:endParaRPr lang="zh-CN" altLang="en-US"/>
        </a:p>
      </dgm:t>
    </dgm:pt>
    <dgm:pt modelId="{D9E64971-CCB9-4DC4-9C72-1C6F6A11DFBE}" type="sibTrans" cxnId="{A6809C00-2A09-453F-9688-67ADD94742EC}">
      <dgm:prSet/>
      <dgm:spPr/>
      <dgm:t>
        <a:bodyPr/>
        <a:lstStyle/>
        <a:p>
          <a:endParaRPr lang="zh-CN" altLang="en-US"/>
        </a:p>
      </dgm:t>
    </dgm:pt>
    <dgm:pt modelId="{1048B750-BCF2-4164-87F7-D4EE03C89B63}">
      <dgm:prSet phldrT="[文本]"/>
      <dgm:spPr/>
      <dgm:t>
        <a:bodyPr/>
        <a:lstStyle/>
        <a:p>
          <a:r>
            <a:rPr lang="zh-CN" altLang="en-US" dirty="0" smtClean="0"/>
            <a:t>表格</a:t>
          </a:r>
          <a:endParaRPr lang="zh-CN" altLang="en-US" dirty="0"/>
        </a:p>
      </dgm:t>
    </dgm:pt>
    <dgm:pt modelId="{032D7FEA-5691-434C-90B9-CE8AE836099F}" type="parTrans" cxnId="{9C3E6396-EDB2-4794-9EB0-89E281CD4042}">
      <dgm:prSet/>
      <dgm:spPr/>
      <dgm:t>
        <a:bodyPr/>
        <a:lstStyle/>
        <a:p>
          <a:endParaRPr lang="zh-CN" altLang="en-US"/>
        </a:p>
      </dgm:t>
    </dgm:pt>
    <dgm:pt modelId="{0F1E4317-9B85-454A-AB72-139DA3FD082E}" type="sibTrans" cxnId="{9C3E6396-EDB2-4794-9EB0-89E281CD4042}">
      <dgm:prSet/>
      <dgm:spPr/>
      <dgm:t>
        <a:bodyPr/>
        <a:lstStyle/>
        <a:p>
          <a:endParaRPr lang="zh-CN" altLang="en-US"/>
        </a:p>
      </dgm:t>
    </dgm:pt>
    <dgm:pt modelId="{AF0A09DE-E520-4DAE-9CE7-16E0D5B2B242}">
      <dgm:prSet phldrT="[文本]"/>
      <dgm:spPr/>
      <dgm:t>
        <a:bodyPr/>
        <a:lstStyle/>
        <a:p>
          <a:r>
            <a:rPr lang="en-US" altLang="zh-CN" dirty="0" smtClean="0"/>
            <a:t>Bing</a:t>
          </a:r>
          <a:r>
            <a:rPr lang="zh-CN" altLang="en-US" dirty="0" smtClean="0"/>
            <a:t>翻译</a:t>
          </a:r>
          <a:r>
            <a:rPr lang="en-US" altLang="zh-CN" dirty="0" smtClean="0"/>
            <a:t>API,</a:t>
          </a:r>
          <a:r>
            <a:rPr lang="zh-CN" altLang="en-US" dirty="0" smtClean="0"/>
            <a:t>百度翻译</a:t>
          </a:r>
          <a:r>
            <a:rPr lang="en-US" altLang="zh-CN" dirty="0" smtClean="0"/>
            <a:t>API</a:t>
          </a:r>
          <a:endParaRPr lang="zh-CN" altLang="en-US" dirty="0"/>
        </a:p>
      </dgm:t>
    </dgm:pt>
    <dgm:pt modelId="{557F6AB7-C00A-446E-9DBF-78CE0EB8F2B1}" type="parTrans" cxnId="{938CAFF6-EA84-4911-8905-2E3A53F355C2}">
      <dgm:prSet/>
      <dgm:spPr/>
      <dgm:t>
        <a:bodyPr/>
        <a:lstStyle/>
        <a:p>
          <a:endParaRPr lang="zh-CN" altLang="en-US"/>
        </a:p>
      </dgm:t>
    </dgm:pt>
    <dgm:pt modelId="{AC8285D2-B8C8-4F91-A3FA-5816DD27172D}" type="sibTrans" cxnId="{938CAFF6-EA84-4911-8905-2E3A53F355C2}">
      <dgm:prSet/>
      <dgm:spPr/>
      <dgm:t>
        <a:bodyPr/>
        <a:lstStyle/>
        <a:p>
          <a:endParaRPr lang="zh-CN" altLang="en-US"/>
        </a:p>
      </dgm:t>
    </dgm:pt>
    <dgm:pt modelId="{776F360C-8F54-4303-967D-A8B6B2BBBDFB}">
      <dgm:prSet phldrT="[文本]"/>
      <dgm:spPr/>
      <dgm:t>
        <a:bodyPr/>
        <a:lstStyle/>
        <a:p>
          <a:r>
            <a:rPr lang="zh-CN" altLang="en-US" dirty="0" smtClean="0"/>
            <a:t>计算</a:t>
          </a:r>
          <a:r>
            <a:rPr lang="en-US" altLang="zh-CN" dirty="0" smtClean="0"/>
            <a:t>Bleu</a:t>
          </a:r>
          <a:r>
            <a:rPr lang="zh-CN" altLang="en-US" dirty="0" smtClean="0"/>
            <a:t>值</a:t>
          </a:r>
          <a:endParaRPr lang="zh-CN" altLang="en-US" dirty="0"/>
        </a:p>
      </dgm:t>
    </dgm:pt>
    <dgm:pt modelId="{24CEC54A-AC19-47D3-979E-71117D132DCE}" type="parTrans" cxnId="{7F4C8339-BB8F-4E89-886E-4544C1F84E85}">
      <dgm:prSet/>
      <dgm:spPr/>
      <dgm:t>
        <a:bodyPr/>
        <a:lstStyle/>
        <a:p>
          <a:endParaRPr lang="zh-CN" altLang="en-US"/>
        </a:p>
      </dgm:t>
    </dgm:pt>
    <dgm:pt modelId="{6D0BABCB-356C-427B-BBFC-CAF0BF35908B}" type="sibTrans" cxnId="{7F4C8339-BB8F-4E89-886E-4544C1F84E85}">
      <dgm:prSet/>
      <dgm:spPr/>
      <dgm:t>
        <a:bodyPr/>
        <a:lstStyle/>
        <a:p>
          <a:endParaRPr lang="zh-CN" altLang="en-US"/>
        </a:p>
      </dgm:t>
    </dgm:pt>
    <dgm:pt modelId="{15FEB0AE-E9FE-4952-B20E-578E0E4E1FA8}" type="pres">
      <dgm:prSet presAssocID="{4167DEBB-4F01-4CBC-81A2-1BA05BC4E0E3}" presName="linearFlow" presStyleCnt="0">
        <dgm:presLayoutVars>
          <dgm:dir/>
          <dgm:animLvl val="lvl"/>
          <dgm:resizeHandles val="exact"/>
        </dgm:presLayoutVars>
      </dgm:prSet>
      <dgm:spPr/>
      <dgm:t>
        <a:bodyPr/>
        <a:lstStyle/>
        <a:p>
          <a:endParaRPr lang="zh-CN" altLang="en-US"/>
        </a:p>
      </dgm:t>
    </dgm:pt>
    <dgm:pt modelId="{FEE5FCBB-5E3F-4F83-86C4-06479DAEB74B}" type="pres">
      <dgm:prSet presAssocID="{EE2FE0AA-6754-4CE3-A78A-77D37F54492D}" presName="composite" presStyleCnt="0"/>
      <dgm:spPr/>
    </dgm:pt>
    <dgm:pt modelId="{9F44D515-AF43-4A75-BE6A-CDD875A23F69}" type="pres">
      <dgm:prSet presAssocID="{EE2FE0AA-6754-4CE3-A78A-77D37F54492D}" presName="parTx" presStyleLbl="node1" presStyleIdx="0" presStyleCnt="3">
        <dgm:presLayoutVars>
          <dgm:chMax val="0"/>
          <dgm:chPref val="0"/>
          <dgm:bulletEnabled val="1"/>
        </dgm:presLayoutVars>
      </dgm:prSet>
      <dgm:spPr/>
      <dgm:t>
        <a:bodyPr/>
        <a:lstStyle/>
        <a:p>
          <a:endParaRPr lang="zh-CN" altLang="en-US"/>
        </a:p>
      </dgm:t>
    </dgm:pt>
    <dgm:pt modelId="{2458540B-CD55-4E41-95BF-F084B0DFE3A3}" type="pres">
      <dgm:prSet presAssocID="{EE2FE0AA-6754-4CE3-A78A-77D37F54492D}" presName="parSh" presStyleLbl="node1" presStyleIdx="0" presStyleCnt="3"/>
      <dgm:spPr/>
      <dgm:t>
        <a:bodyPr/>
        <a:lstStyle/>
        <a:p>
          <a:endParaRPr lang="zh-CN" altLang="en-US"/>
        </a:p>
      </dgm:t>
    </dgm:pt>
    <dgm:pt modelId="{0A3F54C8-4D99-41CC-9560-6089A6BB2D08}" type="pres">
      <dgm:prSet presAssocID="{EE2FE0AA-6754-4CE3-A78A-77D37F54492D}" presName="desTx" presStyleLbl="fgAcc1" presStyleIdx="0" presStyleCnt="3">
        <dgm:presLayoutVars>
          <dgm:bulletEnabled val="1"/>
        </dgm:presLayoutVars>
      </dgm:prSet>
      <dgm:spPr/>
      <dgm:t>
        <a:bodyPr/>
        <a:lstStyle/>
        <a:p>
          <a:endParaRPr lang="zh-CN" altLang="en-US"/>
        </a:p>
      </dgm:t>
    </dgm:pt>
    <dgm:pt modelId="{210F6032-6490-47DF-A01A-AB1A8A118DF6}" type="pres">
      <dgm:prSet presAssocID="{8199D45C-7514-4855-A45B-84EC0E12B19E}" presName="sibTrans" presStyleLbl="sibTrans2D1" presStyleIdx="0" presStyleCnt="2"/>
      <dgm:spPr/>
      <dgm:t>
        <a:bodyPr/>
        <a:lstStyle/>
        <a:p>
          <a:endParaRPr lang="zh-CN" altLang="en-US"/>
        </a:p>
      </dgm:t>
    </dgm:pt>
    <dgm:pt modelId="{BE8E5917-0B22-4483-839A-7C2FFC228433}" type="pres">
      <dgm:prSet presAssocID="{8199D45C-7514-4855-A45B-84EC0E12B19E}" presName="connTx" presStyleLbl="sibTrans2D1" presStyleIdx="0" presStyleCnt="2"/>
      <dgm:spPr/>
      <dgm:t>
        <a:bodyPr/>
        <a:lstStyle/>
        <a:p>
          <a:endParaRPr lang="zh-CN" altLang="en-US"/>
        </a:p>
      </dgm:t>
    </dgm:pt>
    <dgm:pt modelId="{8924468A-CF05-43DF-9AC8-44EBFCDCB76F}" type="pres">
      <dgm:prSet presAssocID="{F3B3FE60-E817-48F3-8921-76F7302E8055}" presName="composite" presStyleCnt="0"/>
      <dgm:spPr/>
    </dgm:pt>
    <dgm:pt modelId="{9407D612-D4CC-4CA8-BCB3-6A0C5DCCA6F7}" type="pres">
      <dgm:prSet presAssocID="{F3B3FE60-E817-48F3-8921-76F7302E8055}" presName="parTx" presStyleLbl="node1" presStyleIdx="0" presStyleCnt="3">
        <dgm:presLayoutVars>
          <dgm:chMax val="0"/>
          <dgm:chPref val="0"/>
          <dgm:bulletEnabled val="1"/>
        </dgm:presLayoutVars>
      </dgm:prSet>
      <dgm:spPr/>
      <dgm:t>
        <a:bodyPr/>
        <a:lstStyle/>
        <a:p>
          <a:endParaRPr lang="zh-CN" altLang="en-US"/>
        </a:p>
      </dgm:t>
    </dgm:pt>
    <dgm:pt modelId="{8CD08E51-1870-45A5-8FEE-1E68D3A4B8AA}" type="pres">
      <dgm:prSet presAssocID="{F3B3FE60-E817-48F3-8921-76F7302E8055}" presName="parSh" presStyleLbl="node1" presStyleIdx="1" presStyleCnt="3"/>
      <dgm:spPr/>
      <dgm:t>
        <a:bodyPr/>
        <a:lstStyle/>
        <a:p>
          <a:endParaRPr lang="zh-CN" altLang="en-US"/>
        </a:p>
      </dgm:t>
    </dgm:pt>
    <dgm:pt modelId="{A2068EC4-EE63-4BAB-B30F-251BC40FF380}" type="pres">
      <dgm:prSet presAssocID="{F3B3FE60-E817-48F3-8921-76F7302E8055}" presName="desTx" presStyleLbl="fgAcc1" presStyleIdx="1" presStyleCnt="3" custScaleX="161951" custScaleY="101227">
        <dgm:presLayoutVars>
          <dgm:bulletEnabled val="1"/>
        </dgm:presLayoutVars>
      </dgm:prSet>
      <dgm:spPr/>
      <dgm:t>
        <a:bodyPr/>
        <a:lstStyle/>
        <a:p>
          <a:endParaRPr lang="zh-CN" altLang="en-US"/>
        </a:p>
      </dgm:t>
    </dgm:pt>
    <dgm:pt modelId="{1790D060-9428-479D-8AF1-0A6C7BABBD7C}" type="pres">
      <dgm:prSet presAssocID="{0F688E10-DD23-444F-83E5-CAFE30BC91B5}" presName="sibTrans" presStyleLbl="sibTrans2D1" presStyleIdx="1" presStyleCnt="2"/>
      <dgm:spPr/>
      <dgm:t>
        <a:bodyPr/>
        <a:lstStyle/>
        <a:p>
          <a:endParaRPr lang="zh-CN" altLang="en-US"/>
        </a:p>
      </dgm:t>
    </dgm:pt>
    <dgm:pt modelId="{42115CF0-C16A-4FB2-9F65-ED62D8E97AC6}" type="pres">
      <dgm:prSet presAssocID="{0F688E10-DD23-444F-83E5-CAFE30BC91B5}" presName="connTx" presStyleLbl="sibTrans2D1" presStyleIdx="1" presStyleCnt="2"/>
      <dgm:spPr/>
      <dgm:t>
        <a:bodyPr/>
        <a:lstStyle/>
        <a:p>
          <a:endParaRPr lang="zh-CN" altLang="en-US"/>
        </a:p>
      </dgm:t>
    </dgm:pt>
    <dgm:pt modelId="{1303D089-BBF5-473D-90D3-6A7198761A79}" type="pres">
      <dgm:prSet presAssocID="{792517B0-1180-4128-8508-DE83D98C8C8E}" presName="composite" presStyleCnt="0"/>
      <dgm:spPr/>
    </dgm:pt>
    <dgm:pt modelId="{B3194B9D-F4D6-41DF-8C2B-1D112AAF7C9C}" type="pres">
      <dgm:prSet presAssocID="{792517B0-1180-4128-8508-DE83D98C8C8E}" presName="parTx" presStyleLbl="node1" presStyleIdx="1" presStyleCnt="3">
        <dgm:presLayoutVars>
          <dgm:chMax val="0"/>
          <dgm:chPref val="0"/>
          <dgm:bulletEnabled val="1"/>
        </dgm:presLayoutVars>
      </dgm:prSet>
      <dgm:spPr/>
      <dgm:t>
        <a:bodyPr/>
        <a:lstStyle/>
        <a:p>
          <a:endParaRPr lang="zh-CN" altLang="en-US"/>
        </a:p>
      </dgm:t>
    </dgm:pt>
    <dgm:pt modelId="{1DB485A2-5D6F-452A-BA82-8E2E203E35A8}" type="pres">
      <dgm:prSet presAssocID="{792517B0-1180-4128-8508-DE83D98C8C8E}" presName="parSh" presStyleLbl="node1" presStyleIdx="2" presStyleCnt="3"/>
      <dgm:spPr/>
      <dgm:t>
        <a:bodyPr/>
        <a:lstStyle/>
        <a:p>
          <a:endParaRPr lang="zh-CN" altLang="en-US"/>
        </a:p>
      </dgm:t>
    </dgm:pt>
    <dgm:pt modelId="{EAE4AD09-811A-43D6-99BC-17998674ADBB}" type="pres">
      <dgm:prSet presAssocID="{792517B0-1180-4128-8508-DE83D98C8C8E}" presName="desTx" presStyleLbl="fgAcc1" presStyleIdx="2" presStyleCnt="3">
        <dgm:presLayoutVars>
          <dgm:bulletEnabled val="1"/>
        </dgm:presLayoutVars>
      </dgm:prSet>
      <dgm:spPr/>
      <dgm:t>
        <a:bodyPr/>
        <a:lstStyle/>
        <a:p>
          <a:endParaRPr lang="zh-CN" altLang="en-US"/>
        </a:p>
      </dgm:t>
    </dgm:pt>
  </dgm:ptLst>
  <dgm:cxnLst>
    <dgm:cxn modelId="{98EC550C-F3DA-41A8-A9C1-F9449AAED3E0}" type="presOf" srcId="{F3B3FE60-E817-48F3-8921-76F7302E8055}" destId="{8CD08E51-1870-45A5-8FEE-1E68D3A4B8AA}" srcOrd="1" destOrd="0" presId="urn:microsoft.com/office/officeart/2005/8/layout/process3"/>
    <dgm:cxn modelId="{41A4C0CE-E500-40FD-9627-2CDDEB3DC000}" type="presOf" srcId="{EE2FE0AA-6754-4CE3-A78A-77D37F54492D}" destId="{2458540B-CD55-4E41-95BF-F084B0DFE3A3}" srcOrd="1" destOrd="0" presId="urn:microsoft.com/office/officeart/2005/8/layout/process3"/>
    <dgm:cxn modelId="{C511621C-48E6-4164-ACEE-3F3D06DBA8CB}" type="presOf" srcId="{8199D45C-7514-4855-A45B-84EC0E12B19E}" destId="{BE8E5917-0B22-4483-839A-7C2FFC228433}" srcOrd="1" destOrd="0" presId="urn:microsoft.com/office/officeart/2005/8/layout/process3"/>
    <dgm:cxn modelId="{DFF3A6F6-C4F6-4C0A-B66B-F135D687CA0C}" srcId="{4167DEBB-4F01-4CBC-81A2-1BA05BC4E0E3}" destId="{EE2FE0AA-6754-4CE3-A78A-77D37F54492D}" srcOrd="0" destOrd="0" parTransId="{5CF921FF-E1E9-49DF-A1E5-10DFDF4DEED4}" sibTransId="{8199D45C-7514-4855-A45B-84EC0E12B19E}"/>
    <dgm:cxn modelId="{2B3F8162-A1E6-4A1F-B45B-2B64E88E3DDF}" srcId="{EE2FE0AA-6754-4CE3-A78A-77D37F54492D}" destId="{ABE3C231-FC00-4D9F-BC37-784FDFF1BB64}" srcOrd="0" destOrd="0" parTransId="{C1B92ED5-15DE-4926-86BC-BB4D1E5B1C5F}" sibTransId="{C626FFF8-0649-4F37-A607-E64348C80387}"/>
    <dgm:cxn modelId="{6D99D07E-97BB-4574-9520-B6C3423DF2B0}" type="presOf" srcId="{0F688E10-DD23-444F-83E5-CAFE30BC91B5}" destId="{42115CF0-C16A-4FB2-9F65-ED62D8E97AC6}" srcOrd="1" destOrd="0" presId="urn:microsoft.com/office/officeart/2005/8/layout/process3"/>
    <dgm:cxn modelId="{938CAFF6-EA84-4911-8905-2E3A53F355C2}" srcId="{F3B3FE60-E817-48F3-8921-76F7302E8055}" destId="{AF0A09DE-E520-4DAE-9CE7-16E0D5B2B242}" srcOrd="1" destOrd="0" parTransId="{557F6AB7-C00A-446E-9DBF-78CE0EB8F2B1}" sibTransId="{AC8285D2-B8C8-4F91-A3FA-5816DD27172D}"/>
    <dgm:cxn modelId="{DE9ECF16-56FC-4E6C-B0C8-A4287517B32B}" type="presOf" srcId="{4167DEBB-4F01-4CBC-81A2-1BA05BC4E0E3}" destId="{15FEB0AE-E9FE-4952-B20E-578E0E4E1FA8}" srcOrd="0" destOrd="0" presId="urn:microsoft.com/office/officeart/2005/8/layout/process3"/>
    <dgm:cxn modelId="{A52D8886-97CF-4DE6-8616-2BF6C77267B0}" type="presOf" srcId="{792517B0-1180-4128-8508-DE83D98C8C8E}" destId="{1DB485A2-5D6F-452A-BA82-8E2E203E35A8}" srcOrd="1" destOrd="0" presId="urn:microsoft.com/office/officeart/2005/8/layout/process3"/>
    <dgm:cxn modelId="{B91B3AD4-ED69-434E-8DB0-B9424FF9F086}" srcId="{4167DEBB-4F01-4CBC-81A2-1BA05BC4E0E3}" destId="{792517B0-1180-4128-8508-DE83D98C8C8E}" srcOrd="2" destOrd="0" parTransId="{432C665F-F9C6-4CF7-A4A8-5633C594D90D}" sibTransId="{A3D835C1-1496-4ABF-95BE-D98AEE3F9E18}"/>
    <dgm:cxn modelId="{AFFDDB6E-087E-42F1-827C-9707FBE9A4A0}" type="presOf" srcId="{792517B0-1180-4128-8508-DE83D98C8C8E}" destId="{B3194B9D-F4D6-41DF-8C2B-1D112AAF7C9C}" srcOrd="0" destOrd="0" presId="urn:microsoft.com/office/officeart/2005/8/layout/process3"/>
    <dgm:cxn modelId="{082A8E19-E0A4-4AEB-B63A-4C8F25B209F8}" type="presOf" srcId="{DA9BA71E-F082-4006-B111-DC5A12346F10}" destId="{A2068EC4-EE63-4BAB-B30F-251BC40FF380}" srcOrd="0" destOrd="0" presId="urn:microsoft.com/office/officeart/2005/8/layout/process3"/>
    <dgm:cxn modelId="{27BAD12E-110C-4DF6-A522-DDBEBEF45344}" type="presOf" srcId="{ABE3C231-FC00-4D9F-BC37-784FDFF1BB64}" destId="{0A3F54C8-4D99-41CC-9560-6089A6BB2D08}" srcOrd="0" destOrd="0" presId="urn:microsoft.com/office/officeart/2005/8/layout/process3"/>
    <dgm:cxn modelId="{E6D4A5B3-167E-4711-835A-B3BEBE4D0BD5}" type="presOf" srcId="{D70E6908-82A3-4ACB-9066-7C3EFE6A5CC2}" destId="{EAE4AD09-811A-43D6-99BC-17998674ADBB}" srcOrd="0" destOrd="0" presId="urn:microsoft.com/office/officeart/2005/8/layout/process3"/>
    <dgm:cxn modelId="{66D20382-F00E-4119-880A-038D05BD6670}" type="presOf" srcId="{EE2FE0AA-6754-4CE3-A78A-77D37F54492D}" destId="{9F44D515-AF43-4A75-BE6A-CDD875A23F69}" srcOrd="0" destOrd="0" presId="urn:microsoft.com/office/officeart/2005/8/layout/process3"/>
    <dgm:cxn modelId="{FCDBFC9F-781B-4F0E-89BB-5C9B2ED6FDC0}" type="presOf" srcId="{8199D45C-7514-4855-A45B-84EC0E12B19E}" destId="{210F6032-6490-47DF-A01A-AB1A8A118DF6}" srcOrd="0" destOrd="0" presId="urn:microsoft.com/office/officeart/2005/8/layout/process3"/>
    <dgm:cxn modelId="{192B6D5E-5203-4E91-92B1-33AEDFDADB8B}" type="presOf" srcId="{AF0A09DE-E520-4DAE-9CE7-16E0D5B2B242}" destId="{A2068EC4-EE63-4BAB-B30F-251BC40FF380}" srcOrd="0" destOrd="1" presId="urn:microsoft.com/office/officeart/2005/8/layout/process3"/>
    <dgm:cxn modelId="{DBC2BC29-CEA8-4FBD-93AE-5014E98FAF11}" type="presOf" srcId="{0F688E10-DD23-444F-83E5-CAFE30BC91B5}" destId="{1790D060-9428-479D-8AF1-0A6C7BABBD7C}" srcOrd="0" destOrd="0" presId="urn:microsoft.com/office/officeart/2005/8/layout/process3"/>
    <dgm:cxn modelId="{91BABE5A-6B4E-4AD3-AF3F-D3D512200C88}" type="presOf" srcId="{776F360C-8F54-4303-967D-A8B6B2BBBDFB}" destId="{EAE4AD09-811A-43D6-99BC-17998674ADBB}" srcOrd="0" destOrd="1" presId="urn:microsoft.com/office/officeart/2005/8/layout/process3"/>
    <dgm:cxn modelId="{9C3E6396-EDB2-4794-9EB0-89E281CD4042}" srcId="{EE2FE0AA-6754-4CE3-A78A-77D37F54492D}" destId="{1048B750-BCF2-4164-87F7-D4EE03C89B63}" srcOrd="1" destOrd="0" parTransId="{032D7FEA-5691-434C-90B9-CE8AE836099F}" sibTransId="{0F1E4317-9B85-454A-AB72-139DA3FD082E}"/>
    <dgm:cxn modelId="{7F4C8339-BB8F-4E89-886E-4544C1F84E85}" srcId="{792517B0-1180-4128-8508-DE83D98C8C8E}" destId="{776F360C-8F54-4303-967D-A8B6B2BBBDFB}" srcOrd="1" destOrd="0" parTransId="{24CEC54A-AC19-47D3-979E-71117D132DCE}" sibTransId="{6D0BABCB-356C-427B-BBFC-CAF0BF35908B}"/>
    <dgm:cxn modelId="{1BC1014D-38E7-4D6A-9C8D-CEE968D0049C}" type="presOf" srcId="{F3B3FE60-E817-48F3-8921-76F7302E8055}" destId="{9407D612-D4CC-4CA8-BCB3-6A0C5DCCA6F7}" srcOrd="0" destOrd="0" presId="urn:microsoft.com/office/officeart/2005/8/layout/process3"/>
    <dgm:cxn modelId="{A6809C00-2A09-453F-9688-67ADD94742EC}" srcId="{792517B0-1180-4128-8508-DE83D98C8C8E}" destId="{D70E6908-82A3-4ACB-9066-7C3EFE6A5CC2}" srcOrd="0" destOrd="0" parTransId="{A20C0D6C-6D1E-49A6-A767-C136E0C877B3}" sibTransId="{D9E64971-CCB9-4DC4-9C72-1C6F6A11DFBE}"/>
    <dgm:cxn modelId="{B2CF2C4A-B01C-4F22-8E08-5B17CF849067}" type="presOf" srcId="{1048B750-BCF2-4164-87F7-D4EE03C89B63}" destId="{0A3F54C8-4D99-41CC-9560-6089A6BB2D08}" srcOrd="0" destOrd="1" presId="urn:microsoft.com/office/officeart/2005/8/layout/process3"/>
    <dgm:cxn modelId="{7CF2222B-A30B-4530-BDBA-A89D7B831C24}" srcId="{4167DEBB-4F01-4CBC-81A2-1BA05BC4E0E3}" destId="{F3B3FE60-E817-48F3-8921-76F7302E8055}" srcOrd="1" destOrd="0" parTransId="{E76082E3-2D57-475A-873D-D74EF9D3819F}" sibTransId="{0F688E10-DD23-444F-83E5-CAFE30BC91B5}"/>
    <dgm:cxn modelId="{3DBEA63A-9671-403F-A464-05B36C73571F}" srcId="{F3B3FE60-E817-48F3-8921-76F7302E8055}" destId="{DA9BA71E-F082-4006-B111-DC5A12346F10}" srcOrd="0" destOrd="0" parTransId="{149DBD8C-E182-4A51-9238-69DB0A56DA70}" sibTransId="{6D596511-64F5-46E3-B467-D2E5BA3C2A6F}"/>
    <dgm:cxn modelId="{0685C992-E2B4-4DF8-98F2-2082E12CBA5F}" type="presParOf" srcId="{15FEB0AE-E9FE-4952-B20E-578E0E4E1FA8}" destId="{FEE5FCBB-5E3F-4F83-86C4-06479DAEB74B}" srcOrd="0" destOrd="0" presId="urn:microsoft.com/office/officeart/2005/8/layout/process3"/>
    <dgm:cxn modelId="{639BA74A-AA54-48D6-9EF0-A85D66CA0BAB}" type="presParOf" srcId="{FEE5FCBB-5E3F-4F83-86C4-06479DAEB74B}" destId="{9F44D515-AF43-4A75-BE6A-CDD875A23F69}" srcOrd="0" destOrd="0" presId="urn:microsoft.com/office/officeart/2005/8/layout/process3"/>
    <dgm:cxn modelId="{6CE06EFC-A757-481F-BFA1-E04804185812}" type="presParOf" srcId="{FEE5FCBB-5E3F-4F83-86C4-06479DAEB74B}" destId="{2458540B-CD55-4E41-95BF-F084B0DFE3A3}" srcOrd="1" destOrd="0" presId="urn:microsoft.com/office/officeart/2005/8/layout/process3"/>
    <dgm:cxn modelId="{E9975506-9655-40C7-80EE-45CA5560F926}" type="presParOf" srcId="{FEE5FCBB-5E3F-4F83-86C4-06479DAEB74B}" destId="{0A3F54C8-4D99-41CC-9560-6089A6BB2D08}" srcOrd="2" destOrd="0" presId="urn:microsoft.com/office/officeart/2005/8/layout/process3"/>
    <dgm:cxn modelId="{39825581-372D-4CA0-B0BE-86FF026D2A95}" type="presParOf" srcId="{15FEB0AE-E9FE-4952-B20E-578E0E4E1FA8}" destId="{210F6032-6490-47DF-A01A-AB1A8A118DF6}" srcOrd="1" destOrd="0" presId="urn:microsoft.com/office/officeart/2005/8/layout/process3"/>
    <dgm:cxn modelId="{F80B018A-F33E-47BC-ACB1-CB57700E2319}" type="presParOf" srcId="{210F6032-6490-47DF-A01A-AB1A8A118DF6}" destId="{BE8E5917-0B22-4483-839A-7C2FFC228433}" srcOrd="0" destOrd="0" presId="urn:microsoft.com/office/officeart/2005/8/layout/process3"/>
    <dgm:cxn modelId="{257E55E1-4599-4311-90CB-EEDA7F93936D}" type="presParOf" srcId="{15FEB0AE-E9FE-4952-B20E-578E0E4E1FA8}" destId="{8924468A-CF05-43DF-9AC8-44EBFCDCB76F}" srcOrd="2" destOrd="0" presId="urn:microsoft.com/office/officeart/2005/8/layout/process3"/>
    <dgm:cxn modelId="{25D1638C-5BDB-444B-A1DB-392E8F9D698F}" type="presParOf" srcId="{8924468A-CF05-43DF-9AC8-44EBFCDCB76F}" destId="{9407D612-D4CC-4CA8-BCB3-6A0C5DCCA6F7}" srcOrd="0" destOrd="0" presId="urn:microsoft.com/office/officeart/2005/8/layout/process3"/>
    <dgm:cxn modelId="{7AE78360-4A28-4FC1-B9EA-B39B4843DF2D}" type="presParOf" srcId="{8924468A-CF05-43DF-9AC8-44EBFCDCB76F}" destId="{8CD08E51-1870-45A5-8FEE-1E68D3A4B8AA}" srcOrd="1" destOrd="0" presId="urn:microsoft.com/office/officeart/2005/8/layout/process3"/>
    <dgm:cxn modelId="{F99F56CC-2BD3-4B50-AA99-3414E999D9D5}" type="presParOf" srcId="{8924468A-CF05-43DF-9AC8-44EBFCDCB76F}" destId="{A2068EC4-EE63-4BAB-B30F-251BC40FF380}" srcOrd="2" destOrd="0" presId="urn:microsoft.com/office/officeart/2005/8/layout/process3"/>
    <dgm:cxn modelId="{A430734D-9A60-4A8F-8ECD-33345D512A0E}" type="presParOf" srcId="{15FEB0AE-E9FE-4952-B20E-578E0E4E1FA8}" destId="{1790D060-9428-479D-8AF1-0A6C7BABBD7C}" srcOrd="3" destOrd="0" presId="urn:microsoft.com/office/officeart/2005/8/layout/process3"/>
    <dgm:cxn modelId="{7663A1B0-E99F-4131-B770-C19727523391}" type="presParOf" srcId="{1790D060-9428-479D-8AF1-0A6C7BABBD7C}" destId="{42115CF0-C16A-4FB2-9F65-ED62D8E97AC6}" srcOrd="0" destOrd="0" presId="urn:microsoft.com/office/officeart/2005/8/layout/process3"/>
    <dgm:cxn modelId="{C2ABCEAC-07D2-4EA8-88E1-0E17690C48C3}" type="presParOf" srcId="{15FEB0AE-E9FE-4952-B20E-578E0E4E1FA8}" destId="{1303D089-BBF5-473D-90D3-6A7198761A79}" srcOrd="4" destOrd="0" presId="urn:microsoft.com/office/officeart/2005/8/layout/process3"/>
    <dgm:cxn modelId="{A4F6F9B8-47F0-48FA-82F1-7EE2C110306C}" type="presParOf" srcId="{1303D089-BBF5-473D-90D3-6A7198761A79}" destId="{B3194B9D-F4D6-41DF-8C2B-1D112AAF7C9C}" srcOrd="0" destOrd="0" presId="urn:microsoft.com/office/officeart/2005/8/layout/process3"/>
    <dgm:cxn modelId="{026C49A3-428C-46C7-90D0-8B9415BE60E5}" type="presParOf" srcId="{1303D089-BBF5-473D-90D3-6A7198761A79}" destId="{1DB485A2-5D6F-452A-BA82-8E2E203E35A8}" srcOrd="1" destOrd="0" presId="urn:microsoft.com/office/officeart/2005/8/layout/process3"/>
    <dgm:cxn modelId="{112A575C-A758-44A1-AD2C-46BA8FA259FD}" type="presParOf" srcId="{1303D089-BBF5-473D-90D3-6A7198761A79}" destId="{EAE4AD09-811A-43D6-99BC-17998674ADBB}"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266872-CA71-47F1-A416-FF1FAC24F149}"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zh-CN" altLang="en-US"/>
        </a:p>
      </dgm:t>
    </dgm:pt>
    <dgm:pt modelId="{F2C4DC5A-D888-49CD-8BB7-206F8DBD4959}">
      <dgm:prSet phldrT="[文本]" custT="1"/>
      <dgm:spPr/>
      <dgm:t>
        <a:bodyPr/>
        <a:lstStyle/>
        <a:p>
          <a:r>
            <a:rPr lang="en-US" altLang="zh-CN" sz="1200" b="0" dirty="0" err="1" smtClean="0">
              <a:solidFill>
                <a:schemeClr val="bg1"/>
              </a:solidFill>
            </a:rPr>
            <a:t>tmx</a:t>
          </a:r>
          <a:r>
            <a:rPr lang="zh-CN" altLang="en-US" sz="1200" b="0" dirty="0" smtClean="0">
              <a:solidFill>
                <a:schemeClr val="bg1"/>
              </a:solidFill>
            </a:rPr>
            <a:t>文档解析</a:t>
          </a:r>
          <a:endParaRPr lang="zh-CN" altLang="en-US" sz="1200" b="0" dirty="0"/>
        </a:p>
      </dgm:t>
    </dgm:pt>
    <dgm:pt modelId="{6C98A689-12B7-44B0-907E-FDE2D6E4D732}" type="parTrans" cxnId="{41C68069-444B-4B74-AB3A-E36895E3AA5B}">
      <dgm:prSet/>
      <dgm:spPr/>
      <dgm:t>
        <a:bodyPr/>
        <a:lstStyle/>
        <a:p>
          <a:endParaRPr lang="zh-CN" altLang="en-US"/>
        </a:p>
      </dgm:t>
    </dgm:pt>
    <dgm:pt modelId="{BE2EDC5A-F79E-4BB3-B742-E14F805BBB6D}" type="sibTrans" cxnId="{41C68069-444B-4B74-AB3A-E36895E3AA5B}">
      <dgm:prSet/>
      <dgm:spPr/>
      <dgm:t>
        <a:bodyPr/>
        <a:lstStyle/>
        <a:p>
          <a:endParaRPr lang="zh-CN" altLang="en-US"/>
        </a:p>
      </dgm:t>
    </dgm:pt>
    <dgm:pt modelId="{7C0F7FDC-F274-48F6-BADE-269338824259}">
      <dgm:prSet phldrT="[文本]"/>
      <dgm:spPr/>
      <dgm:t>
        <a:bodyPr/>
        <a:lstStyle/>
        <a:p>
          <a:r>
            <a:rPr lang="zh-CN" altLang="en-US" dirty="0" smtClean="0">
              <a:latin typeface="宋体" panose="02010600030101010101" pitchFamily="2" charset="-122"/>
              <a:ea typeface="宋体" panose="02010600030101010101" pitchFamily="2" charset="-122"/>
            </a:rPr>
            <a:t>根据属性、标签提取</a:t>
          </a:r>
          <a:endParaRPr lang="zh-CN" altLang="en-US" dirty="0"/>
        </a:p>
      </dgm:t>
    </dgm:pt>
    <dgm:pt modelId="{FA6E04D7-57F1-4961-BBBC-51419323BF7C}" type="parTrans" cxnId="{2AED795F-6EAA-4A1A-B323-69D76E22176E}">
      <dgm:prSet/>
      <dgm:spPr/>
      <dgm:t>
        <a:bodyPr/>
        <a:lstStyle/>
        <a:p>
          <a:endParaRPr lang="zh-CN" altLang="en-US"/>
        </a:p>
      </dgm:t>
    </dgm:pt>
    <dgm:pt modelId="{FF7959C6-1CE6-47CA-9B5E-1E616DB2DF58}" type="sibTrans" cxnId="{2AED795F-6EAA-4A1A-B323-69D76E22176E}">
      <dgm:prSet/>
      <dgm:spPr/>
      <dgm:t>
        <a:bodyPr/>
        <a:lstStyle/>
        <a:p>
          <a:endParaRPr lang="zh-CN" altLang="en-US"/>
        </a:p>
      </dgm:t>
    </dgm:pt>
    <dgm:pt modelId="{722EFFC7-E42B-45AF-A7F7-DF06DDA5A892}">
      <dgm:prSet phldrT="[文本]" custT="1"/>
      <dgm:spPr/>
      <dgm:t>
        <a:bodyPr/>
        <a:lstStyle/>
        <a:p>
          <a:r>
            <a:rPr lang="zh-CN" altLang="en-US" sz="1400" b="0" dirty="0" smtClean="0">
              <a:solidFill>
                <a:schemeClr val="bg1"/>
              </a:solidFill>
            </a:rPr>
            <a:t>文本清洗</a:t>
          </a:r>
          <a:endParaRPr lang="zh-CN" altLang="en-US" sz="1400" b="0" dirty="0"/>
        </a:p>
      </dgm:t>
    </dgm:pt>
    <dgm:pt modelId="{1B717ED1-F483-488A-9AFE-60403F2362E6}" type="parTrans" cxnId="{6E4CED53-3787-43DD-8F2E-438857237ADE}">
      <dgm:prSet/>
      <dgm:spPr/>
      <dgm:t>
        <a:bodyPr/>
        <a:lstStyle/>
        <a:p>
          <a:endParaRPr lang="zh-CN" altLang="en-US"/>
        </a:p>
      </dgm:t>
    </dgm:pt>
    <dgm:pt modelId="{CE564E54-D1CC-4830-8217-E1FC3950B759}" type="sibTrans" cxnId="{6E4CED53-3787-43DD-8F2E-438857237ADE}">
      <dgm:prSet/>
      <dgm:spPr/>
      <dgm:t>
        <a:bodyPr/>
        <a:lstStyle/>
        <a:p>
          <a:endParaRPr lang="zh-CN" altLang="en-US"/>
        </a:p>
      </dgm:t>
    </dgm:pt>
    <dgm:pt modelId="{842FC517-7C01-45AC-9827-7AA7B5C9BC27}">
      <dgm:prSet phldrT="[文本]"/>
      <dgm:spPr/>
      <dgm:t>
        <a:bodyPr/>
        <a:lstStyle/>
        <a:p>
          <a:r>
            <a:rPr lang="zh-CN" altLang="en-US" dirty="0" smtClean="0"/>
            <a:t>正则表达式</a:t>
          </a:r>
          <a:endParaRPr lang="zh-CN" altLang="en-US" b="1" dirty="0"/>
        </a:p>
      </dgm:t>
    </dgm:pt>
    <dgm:pt modelId="{78129830-F6AE-4B34-B14A-D8187F5DD6DD}" type="sibTrans" cxnId="{1B5053D0-B319-49A1-A545-A61851E386AC}">
      <dgm:prSet/>
      <dgm:spPr/>
      <dgm:t>
        <a:bodyPr/>
        <a:lstStyle/>
        <a:p>
          <a:endParaRPr lang="zh-CN" altLang="en-US"/>
        </a:p>
      </dgm:t>
    </dgm:pt>
    <dgm:pt modelId="{F3BE66BA-5B93-4433-9622-FB626F29C30F}" type="parTrans" cxnId="{1B5053D0-B319-49A1-A545-A61851E386AC}">
      <dgm:prSet/>
      <dgm:spPr/>
      <dgm:t>
        <a:bodyPr/>
        <a:lstStyle/>
        <a:p>
          <a:endParaRPr lang="zh-CN" altLang="en-US"/>
        </a:p>
      </dgm:t>
    </dgm:pt>
    <dgm:pt modelId="{05352C11-D8CA-41CE-9BBC-6BBC5179569D}">
      <dgm:prSet/>
      <dgm:spPr/>
      <dgm:t>
        <a:bodyPr/>
        <a:lstStyle/>
        <a:p>
          <a:r>
            <a:rPr lang="zh-CN" altLang="en-US" dirty="0" smtClean="0"/>
            <a:t>规则</a:t>
          </a:r>
          <a:endParaRPr lang="zh-CN" altLang="en-US" dirty="0"/>
        </a:p>
      </dgm:t>
    </dgm:pt>
    <dgm:pt modelId="{E6796668-5EE6-4D2C-8CBB-760F14E23713}" type="parTrans" cxnId="{1CA0CA6D-8CF6-401D-B5A3-CB3ECD7A4D3B}">
      <dgm:prSet/>
      <dgm:spPr/>
      <dgm:t>
        <a:bodyPr/>
        <a:lstStyle/>
        <a:p>
          <a:endParaRPr lang="zh-CN" altLang="en-US"/>
        </a:p>
      </dgm:t>
    </dgm:pt>
    <dgm:pt modelId="{BED83A11-58A4-48DA-9C10-57C8F783A067}" type="sibTrans" cxnId="{1CA0CA6D-8CF6-401D-B5A3-CB3ECD7A4D3B}">
      <dgm:prSet/>
      <dgm:spPr/>
      <dgm:t>
        <a:bodyPr/>
        <a:lstStyle/>
        <a:p>
          <a:endParaRPr lang="zh-CN" altLang="en-US"/>
        </a:p>
      </dgm:t>
    </dgm:pt>
    <dgm:pt modelId="{0B35BCEF-10EC-41E1-AF16-A364477044F5}" type="pres">
      <dgm:prSet presAssocID="{1F266872-CA71-47F1-A416-FF1FAC24F149}" presName="rootnode" presStyleCnt="0">
        <dgm:presLayoutVars>
          <dgm:chMax/>
          <dgm:chPref/>
          <dgm:dir/>
          <dgm:animLvl val="lvl"/>
        </dgm:presLayoutVars>
      </dgm:prSet>
      <dgm:spPr/>
      <dgm:t>
        <a:bodyPr/>
        <a:lstStyle/>
        <a:p>
          <a:endParaRPr lang="zh-CN" altLang="en-US"/>
        </a:p>
      </dgm:t>
    </dgm:pt>
    <dgm:pt modelId="{B08057A9-3A04-4F2A-9706-1ECE5038FC65}" type="pres">
      <dgm:prSet presAssocID="{F2C4DC5A-D888-49CD-8BB7-206F8DBD4959}" presName="composite" presStyleCnt="0"/>
      <dgm:spPr/>
    </dgm:pt>
    <dgm:pt modelId="{0A8CEABA-9C2F-4194-92D3-88D0B89D1C55}" type="pres">
      <dgm:prSet presAssocID="{F2C4DC5A-D888-49CD-8BB7-206F8DBD4959}" presName="bentUpArrow1" presStyleLbl="alignImgPlace1" presStyleIdx="0" presStyleCnt="1"/>
      <dgm:spPr/>
    </dgm:pt>
    <dgm:pt modelId="{E749BD0C-25EF-48C7-BFCF-9CB7A4BFC8F4}" type="pres">
      <dgm:prSet presAssocID="{F2C4DC5A-D888-49CD-8BB7-206F8DBD4959}" presName="ParentText" presStyleLbl="node1" presStyleIdx="0" presStyleCnt="2" custLinFactNeighborX="1040">
        <dgm:presLayoutVars>
          <dgm:chMax val="1"/>
          <dgm:chPref val="1"/>
          <dgm:bulletEnabled val="1"/>
        </dgm:presLayoutVars>
      </dgm:prSet>
      <dgm:spPr/>
      <dgm:t>
        <a:bodyPr/>
        <a:lstStyle/>
        <a:p>
          <a:endParaRPr lang="zh-CN" altLang="en-US"/>
        </a:p>
      </dgm:t>
    </dgm:pt>
    <dgm:pt modelId="{D873D2DD-7AEF-4C04-BABC-F18B9DA99F98}" type="pres">
      <dgm:prSet presAssocID="{F2C4DC5A-D888-49CD-8BB7-206F8DBD4959}" presName="ChildText" presStyleLbl="revTx" presStyleIdx="0" presStyleCnt="2">
        <dgm:presLayoutVars>
          <dgm:chMax val="0"/>
          <dgm:chPref val="0"/>
          <dgm:bulletEnabled val="1"/>
        </dgm:presLayoutVars>
      </dgm:prSet>
      <dgm:spPr/>
      <dgm:t>
        <a:bodyPr/>
        <a:lstStyle/>
        <a:p>
          <a:endParaRPr lang="zh-CN" altLang="en-US"/>
        </a:p>
      </dgm:t>
    </dgm:pt>
    <dgm:pt modelId="{A8B87791-A69B-4341-A1A4-42B011D9B945}" type="pres">
      <dgm:prSet presAssocID="{BE2EDC5A-F79E-4BB3-B742-E14F805BBB6D}" presName="sibTrans" presStyleCnt="0"/>
      <dgm:spPr/>
    </dgm:pt>
    <dgm:pt modelId="{DDB79B7C-7BE9-4552-A682-520C192AB4BA}" type="pres">
      <dgm:prSet presAssocID="{722EFFC7-E42B-45AF-A7F7-DF06DDA5A892}" presName="composite" presStyleCnt="0"/>
      <dgm:spPr/>
    </dgm:pt>
    <dgm:pt modelId="{404C14F1-0793-4D55-98F5-7D9B7EF774DB}" type="pres">
      <dgm:prSet presAssocID="{722EFFC7-E42B-45AF-A7F7-DF06DDA5A892}" presName="ParentText" presStyleLbl="node1" presStyleIdx="1" presStyleCnt="2">
        <dgm:presLayoutVars>
          <dgm:chMax val="1"/>
          <dgm:chPref val="1"/>
          <dgm:bulletEnabled val="1"/>
        </dgm:presLayoutVars>
      </dgm:prSet>
      <dgm:spPr/>
      <dgm:t>
        <a:bodyPr/>
        <a:lstStyle/>
        <a:p>
          <a:endParaRPr lang="zh-CN" altLang="en-US"/>
        </a:p>
      </dgm:t>
    </dgm:pt>
    <dgm:pt modelId="{ABF3EA32-C9A3-4BF5-902A-F5AF8307DD92}" type="pres">
      <dgm:prSet presAssocID="{722EFFC7-E42B-45AF-A7F7-DF06DDA5A892}" presName="FinalChildText" presStyleLbl="revTx" presStyleIdx="1" presStyleCnt="2">
        <dgm:presLayoutVars>
          <dgm:chMax val="0"/>
          <dgm:chPref val="0"/>
          <dgm:bulletEnabled val="1"/>
        </dgm:presLayoutVars>
      </dgm:prSet>
      <dgm:spPr/>
      <dgm:t>
        <a:bodyPr/>
        <a:lstStyle/>
        <a:p>
          <a:endParaRPr lang="zh-CN" altLang="en-US"/>
        </a:p>
      </dgm:t>
    </dgm:pt>
  </dgm:ptLst>
  <dgm:cxnLst>
    <dgm:cxn modelId="{04A9096A-ACAC-47D9-AE7C-EE97A051030E}" type="presOf" srcId="{1F266872-CA71-47F1-A416-FF1FAC24F149}" destId="{0B35BCEF-10EC-41E1-AF16-A364477044F5}" srcOrd="0" destOrd="0" presId="urn:microsoft.com/office/officeart/2005/8/layout/StepDownProcess"/>
    <dgm:cxn modelId="{FA149653-A203-479F-BC3F-BFC643612EAE}" type="presOf" srcId="{722EFFC7-E42B-45AF-A7F7-DF06DDA5A892}" destId="{404C14F1-0793-4D55-98F5-7D9B7EF774DB}" srcOrd="0" destOrd="0" presId="urn:microsoft.com/office/officeart/2005/8/layout/StepDownProcess"/>
    <dgm:cxn modelId="{1B5053D0-B319-49A1-A545-A61851E386AC}" srcId="{722EFFC7-E42B-45AF-A7F7-DF06DDA5A892}" destId="{842FC517-7C01-45AC-9827-7AA7B5C9BC27}" srcOrd="0" destOrd="0" parTransId="{F3BE66BA-5B93-4433-9622-FB626F29C30F}" sibTransId="{78129830-F6AE-4B34-B14A-D8187F5DD6DD}"/>
    <dgm:cxn modelId="{66320C90-739B-4F4C-9B95-DB790BE24CAC}" type="presOf" srcId="{842FC517-7C01-45AC-9827-7AA7B5C9BC27}" destId="{ABF3EA32-C9A3-4BF5-902A-F5AF8307DD92}" srcOrd="0" destOrd="0" presId="urn:microsoft.com/office/officeart/2005/8/layout/StepDownProcess"/>
    <dgm:cxn modelId="{6E4CED53-3787-43DD-8F2E-438857237ADE}" srcId="{1F266872-CA71-47F1-A416-FF1FAC24F149}" destId="{722EFFC7-E42B-45AF-A7F7-DF06DDA5A892}" srcOrd="1" destOrd="0" parTransId="{1B717ED1-F483-488A-9AFE-60403F2362E6}" sibTransId="{CE564E54-D1CC-4830-8217-E1FC3950B759}"/>
    <dgm:cxn modelId="{44A30B70-96A2-452D-8490-F0DC8EDF6035}" type="presOf" srcId="{F2C4DC5A-D888-49CD-8BB7-206F8DBD4959}" destId="{E749BD0C-25EF-48C7-BFCF-9CB7A4BFC8F4}" srcOrd="0" destOrd="0" presId="urn:microsoft.com/office/officeart/2005/8/layout/StepDownProcess"/>
    <dgm:cxn modelId="{41C68069-444B-4B74-AB3A-E36895E3AA5B}" srcId="{1F266872-CA71-47F1-A416-FF1FAC24F149}" destId="{F2C4DC5A-D888-49CD-8BB7-206F8DBD4959}" srcOrd="0" destOrd="0" parTransId="{6C98A689-12B7-44B0-907E-FDE2D6E4D732}" sibTransId="{BE2EDC5A-F79E-4BB3-B742-E14F805BBB6D}"/>
    <dgm:cxn modelId="{2AED795F-6EAA-4A1A-B323-69D76E22176E}" srcId="{F2C4DC5A-D888-49CD-8BB7-206F8DBD4959}" destId="{7C0F7FDC-F274-48F6-BADE-269338824259}" srcOrd="0" destOrd="0" parTransId="{FA6E04D7-57F1-4961-BBBC-51419323BF7C}" sibTransId="{FF7959C6-1CE6-47CA-9B5E-1E616DB2DF58}"/>
    <dgm:cxn modelId="{1CA0CA6D-8CF6-401D-B5A3-CB3ECD7A4D3B}" srcId="{722EFFC7-E42B-45AF-A7F7-DF06DDA5A892}" destId="{05352C11-D8CA-41CE-9BBC-6BBC5179569D}" srcOrd="1" destOrd="0" parTransId="{E6796668-5EE6-4D2C-8CBB-760F14E23713}" sibTransId="{BED83A11-58A4-48DA-9C10-57C8F783A067}"/>
    <dgm:cxn modelId="{2CC04D76-8737-4128-8680-F3DB9D8D5A8D}" type="presOf" srcId="{05352C11-D8CA-41CE-9BBC-6BBC5179569D}" destId="{ABF3EA32-C9A3-4BF5-902A-F5AF8307DD92}" srcOrd="0" destOrd="1" presId="urn:microsoft.com/office/officeart/2005/8/layout/StepDownProcess"/>
    <dgm:cxn modelId="{9D51EA15-AB7C-4775-8D51-E419E0C84AFC}" type="presOf" srcId="{7C0F7FDC-F274-48F6-BADE-269338824259}" destId="{D873D2DD-7AEF-4C04-BABC-F18B9DA99F98}" srcOrd="0" destOrd="0" presId="urn:microsoft.com/office/officeart/2005/8/layout/StepDownProcess"/>
    <dgm:cxn modelId="{D39453CF-6EA5-4680-B63A-739B8295373B}" type="presParOf" srcId="{0B35BCEF-10EC-41E1-AF16-A364477044F5}" destId="{B08057A9-3A04-4F2A-9706-1ECE5038FC65}" srcOrd="0" destOrd="0" presId="urn:microsoft.com/office/officeart/2005/8/layout/StepDownProcess"/>
    <dgm:cxn modelId="{FEDE1FD2-4320-4753-ABB6-90C81AB4DDB4}" type="presParOf" srcId="{B08057A9-3A04-4F2A-9706-1ECE5038FC65}" destId="{0A8CEABA-9C2F-4194-92D3-88D0B89D1C55}" srcOrd="0" destOrd="0" presId="urn:microsoft.com/office/officeart/2005/8/layout/StepDownProcess"/>
    <dgm:cxn modelId="{6C135237-B6C6-4983-9EF8-C2013D3AB405}" type="presParOf" srcId="{B08057A9-3A04-4F2A-9706-1ECE5038FC65}" destId="{E749BD0C-25EF-48C7-BFCF-9CB7A4BFC8F4}" srcOrd="1" destOrd="0" presId="urn:microsoft.com/office/officeart/2005/8/layout/StepDownProcess"/>
    <dgm:cxn modelId="{A46C3C3E-980D-4640-9A74-60D48CBB6CD7}" type="presParOf" srcId="{B08057A9-3A04-4F2A-9706-1ECE5038FC65}" destId="{D873D2DD-7AEF-4C04-BABC-F18B9DA99F98}" srcOrd="2" destOrd="0" presId="urn:microsoft.com/office/officeart/2005/8/layout/StepDownProcess"/>
    <dgm:cxn modelId="{6644124B-BE0A-46FB-92EC-B16A294B6EBF}" type="presParOf" srcId="{0B35BCEF-10EC-41E1-AF16-A364477044F5}" destId="{A8B87791-A69B-4341-A1A4-42B011D9B945}" srcOrd="1" destOrd="0" presId="urn:microsoft.com/office/officeart/2005/8/layout/StepDownProcess"/>
    <dgm:cxn modelId="{FB6E4C62-816C-43B6-A65A-FE9B2A6797D2}" type="presParOf" srcId="{0B35BCEF-10EC-41E1-AF16-A364477044F5}" destId="{DDB79B7C-7BE9-4552-A682-520C192AB4BA}" srcOrd="2" destOrd="0" presId="urn:microsoft.com/office/officeart/2005/8/layout/StepDownProcess"/>
    <dgm:cxn modelId="{F1CA24B5-0D5D-49AF-AF9F-F3BF606EFAAF}" type="presParOf" srcId="{DDB79B7C-7BE9-4552-A682-520C192AB4BA}" destId="{404C14F1-0793-4D55-98F5-7D9B7EF774DB}" srcOrd="0" destOrd="0" presId="urn:microsoft.com/office/officeart/2005/8/layout/StepDownProcess"/>
    <dgm:cxn modelId="{C223D2A7-602B-4827-BD29-D81C1E78A9BD}" type="presParOf" srcId="{DDB79B7C-7BE9-4552-A682-520C192AB4BA}" destId="{ABF3EA32-C9A3-4BF5-902A-F5AF8307DD92}"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8540B-CD55-4E41-95BF-F084B0DFE3A3}">
      <dsp:nvSpPr>
        <dsp:cNvPr id="0" name=""/>
        <dsp:cNvSpPr/>
      </dsp:nvSpPr>
      <dsp:spPr>
        <a:xfrm>
          <a:off x="821" y="675599"/>
          <a:ext cx="1420195" cy="561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lvl="0" algn="l" defTabSz="577850">
            <a:lnSpc>
              <a:spcPct val="90000"/>
            </a:lnSpc>
            <a:spcBef>
              <a:spcPct val="0"/>
            </a:spcBef>
            <a:spcAft>
              <a:spcPct val="35000"/>
            </a:spcAft>
          </a:pPr>
          <a:r>
            <a:rPr lang="en-US" altLang="zh-CN" sz="1300" b="1" kern="1200" dirty="0" err="1" smtClean="0">
              <a:solidFill>
                <a:schemeClr val="bg1"/>
              </a:solidFill>
            </a:rPr>
            <a:t>docx</a:t>
          </a:r>
          <a:r>
            <a:rPr lang="zh-CN" altLang="en-US" sz="1300" b="1" kern="1200" dirty="0" smtClean="0">
              <a:solidFill>
                <a:schemeClr val="bg1"/>
              </a:solidFill>
            </a:rPr>
            <a:t>文档解析</a:t>
          </a:r>
          <a:endParaRPr lang="zh-CN" altLang="en-US" sz="1300" b="1" kern="1200" dirty="0">
            <a:solidFill>
              <a:schemeClr val="bg1"/>
            </a:solidFill>
          </a:endParaRPr>
        </a:p>
      </dsp:txBody>
      <dsp:txXfrm>
        <a:off x="821" y="675599"/>
        <a:ext cx="1420195" cy="374400"/>
      </dsp:txXfrm>
    </dsp:sp>
    <dsp:sp modelId="{0A3F54C8-4D99-41CC-9560-6089A6BB2D08}">
      <dsp:nvSpPr>
        <dsp:cNvPr id="0" name=""/>
        <dsp:cNvSpPr/>
      </dsp:nvSpPr>
      <dsp:spPr>
        <a:xfrm>
          <a:off x="291704" y="1050000"/>
          <a:ext cx="1420195" cy="1170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smtClean="0"/>
            <a:t>段落</a:t>
          </a:r>
          <a:endParaRPr lang="zh-CN" altLang="en-US" sz="1300" kern="1200" dirty="0"/>
        </a:p>
        <a:p>
          <a:pPr marL="114300" lvl="1" indent="-114300" algn="l" defTabSz="577850">
            <a:lnSpc>
              <a:spcPct val="90000"/>
            </a:lnSpc>
            <a:spcBef>
              <a:spcPct val="0"/>
            </a:spcBef>
            <a:spcAft>
              <a:spcPct val="15000"/>
            </a:spcAft>
            <a:buChar char="••"/>
          </a:pPr>
          <a:r>
            <a:rPr lang="zh-CN" altLang="en-US" sz="1300" kern="1200" dirty="0" smtClean="0"/>
            <a:t>表格</a:t>
          </a:r>
          <a:endParaRPr lang="zh-CN" altLang="en-US" sz="1300" kern="1200" dirty="0"/>
        </a:p>
      </dsp:txBody>
      <dsp:txXfrm>
        <a:off x="325972" y="1084268"/>
        <a:ext cx="1351659" cy="1101464"/>
      </dsp:txXfrm>
    </dsp:sp>
    <dsp:sp modelId="{210F6032-6490-47DF-A01A-AB1A8A118DF6}">
      <dsp:nvSpPr>
        <dsp:cNvPr id="0" name=""/>
        <dsp:cNvSpPr/>
      </dsp:nvSpPr>
      <dsp:spPr>
        <a:xfrm rot="21594923">
          <a:off x="1673569" y="684189"/>
          <a:ext cx="535414" cy="353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1673569" y="754984"/>
        <a:ext cx="429338" cy="212153"/>
      </dsp:txXfrm>
    </dsp:sp>
    <dsp:sp modelId="{8CD08E51-1870-45A5-8FEE-1E68D3A4B8AA}">
      <dsp:nvSpPr>
        <dsp:cNvPr id="0" name=""/>
        <dsp:cNvSpPr/>
      </dsp:nvSpPr>
      <dsp:spPr>
        <a:xfrm>
          <a:off x="2431231" y="672011"/>
          <a:ext cx="1420195" cy="561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lvl="0" algn="l" defTabSz="577850">
            <a:lnSpc>
              <a:spcPct val="90000"/>
            </a:lnSpc>
            <a:spcBef>
              <a:spcPct val="0"/>
            </a:spcBef>
            <a:spcAft>
              <a:spcPct val="35000"/>
            </a:spcAft>
          </a:pPr>
          <a:r>
            <a:rPr lang="zh-CN" altLang="en-US" sz="1300" b="1" kern="1200" dirty="0" smtClean="0">
              <a:solidFill>
                <a:schemeClr val="bg1"/>
              </a:solidFill>
            </a:rPr>
            <a:t>翻译</a:t>
          </a:r>
          <a:endParaRPr lang="zh-CN" altLang="en-US" sz="1300" b="1" kern="1200" dirty="0">
            <a:solidFill>
              <a:schemeClr val="bg1"/>
            </a:solidFill>
          </a:endParaRPr>
        </a:p>
      </dsp:txBody>
      <dsp:txXfrm>
        <a:off x="2431231" y="672011"/>
        <a:ext cx="1420195" cy="374400"/>
      </dsp:txXfrm>
    </dsp:sp>
    <dsp:sp modelId="{A2068EC4-EE63-4BAB-B30F-251BC40FF380}">
      <dsp:nvSpPr>
        <dsp:cNvPr id="0" name=""/>
        <dsp:cNvSpPr/>
      </dsp:nvSpPr>
      <dsp:spPr>
        <a:xfrm>
          <a:off x="2282201" y="1039233"/>
          <a:ext cx="2300020" cy="118435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smtClean="0"/>
            <a:t>爬虫调用谷歌翻译</a:t>
          </a:r>
          <a:endParaRPr lang="zh-CN" altLang="en-US" sz="1300" kern="1200" dirty="0"/>
        </a:p>
        <a:p>
          <a:pPr marL="114300" lvl="1" indent="-114300" algn="l" defTabSz="577850">
            <a:lnSpc>
              <a:spcPct val="90000"/>
            </a:lnSpc>
            <a:spcBef>
              <a:spcPct val="0"/>
            </a:spcBef>
            <a:spcAft>
              <a:spcPct val="15000"/>
            </a:spcAft>
            <a:buChar char="••"/>
          </a:pPr>
          <a:r>
            <a:rPr lang="en-US" altLang="zh-CN" sz="1300" kern="1200" dirty="0" smtClean="0"/>
            <a:t>Bing</a:t>
          </a:r>
          <a:r>
            <a:rPr lang="zh-CN" altLang="en-US" sz="1300" kern="1200" dirty="0" smtClean="0"/>
            <a:t>翻译</a:t>
          </a:r>
          <a:r>
            <a:rPr lang="en-US" altLang="zh-CN" sz="1300" kern="1200" dirty="0" smtClean="0"/>
            <a:t>API,</a:t>
          </a:r>
          <a:r>
            <a:rPr lang="zh-CN" altLang="en-US" sz="1300" kern="1200" dirty="0" smtClean="0"/>
            <a:t>百度翻译</a:t>
          </a:r>
          <a:r>
            <a:rPr lang="en-US" altLang="zh-CN" sz="1300" kern="1200" dirty="0" smtClean="0"/>
            <a:t>API</a:t>
          </a:r>
          <a:endParaRPr lang="zh-CN" altLang="en-US" sz="1300" kern="1200" dirty="0"/>
        </a:p>
      </dsp:txBody>
      <dsp:txXfrm>
        <a:off x="2316890" y="1073922"/>
        <a:ext cx="2230642" cy="1114977"/>
      </dsp:txXfrm>
    </dsp:sp>
    <dsp:sp modelId="{1790D060-9428-479D-8AF1-0A6C7BABBD7C}">
      <dsp:nvSpPr>
        <dsp:cNvPr id="0" name=""/>
        <dsp:cNvSpPr/>
      </dsp:nvSpPr>
      <dsp:spPr>
        <a:xfrm rot="4534">
          <a:off x="4176700" y="684237"/>
          <a:ext cx="689582" cy="353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4176700" y="754884"/>
        <a:ext cx="583506" cy="212153"/>
      </dsp:txXfrm>
    </dsp:sp>
    <dsp:sp modelId="{1DB485A2-5D6F-452A-BA82-8E2E203E35A8}">
      <dsp:nvSpPr>
        <dsp:cNvPr id="0" name=""/>
        <dsp:cNvSpPr/>
      </dsp:nvSpPr>
      <dsp:spPr>
        <a:xfrm>
          <a:off x="5152524" y="675599"/>
          <a:ext cx="1420195" cy="561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lvl="0" algn="l" defTabSz="577850">
            <a:lnSpc>
              <a:spcPct val="90000"/>
            </a:lnSpc>
            <a:spcBef>
              <a:spcPct val="0"/>
            </a:spcBef>
            <a:spcAft>
              <a:spcPct val="35000"/>
            </a:spcAft>
          </a:pPr>
          <a:r>
            <a:rPr lang="zh-CN" altLang="en-US" sz="1300" b="1" kern="1200" dirty="0" smtClean="0">
              <a:solidFill>
                <a:schemeClr val="bg1"/>
              </a:solidFill>
            </a:rPr>
            <a:t>计算句子相似度</a:t>
          </a:r>
          <a:endParaRPr lang="zh-CN" altLang="en-US" sz="1300" b="1" kern="1200" dirty="0">
            <a:solidFill>
              <a:schemeClr val="bg1"/>
            </a:solidFill>
          </a:endParaRPr>
        </a:p>
      </dsp:txBody>
      <dsp:txXfrm>
        <a:off x="5152524" y="675599"/>
        <a:ext cx="1420195" cy="374400"/>
      </dsp:txXfrm>
    </dsp:sp>
    <dsp:sp modelId="{EAE4AD09-811A-43D6-99BC-17998674ADBB}">
      <dsp:nvSpPr>
        <dsp:cNvPr id="0" name=""/>
        <dsp:cNvSpPr/>
      </dsp:nvSpPr>
      <dsp:spPr>
        <a:xfrm>
          <a:off x="5443407" y="1050000"/>
          <a:ext cx="1420195" cy="1170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en-US" altLang="zh-CN" sz="1300" kern="1200" dirty="0" smtClean="0"/>
            <a:t>Word2vec</a:t>
          </a:r>
          <a:endParaRPr lang="zh-CN" altLang="en-US" sz="1300" kern="1200" dirty="0"/>
        </a:p>
        <a:p>
          <a:pPr marL="114300" lvl="1" indent="-114300" algn="l" defTabSz="577850">
            <a:lnSpc>
              <a:spcPct val="90000"/>
            </a:lnSpc>
            <a:spcBef>
              <a:spcPct val="0"/>
            </a:spcBef>
            <a:spcAft>
              <a:spcPct val="15000"/>
            </a:spcAft>
            <a:buChar char="••"/>
          </a:pPr>
          <a:r>
            <a:rPr lang="zh-CN" altLang="en-US" sz="1300" kern="1200" dirty="0" smtClean="0"/>
            <a:t>计算</a:t>
          </a:r>
          <a:r>
            <a:rPr lang="en-US" altLang="zh-CN" sz="1300" kern="1200" dirty="0" smtClean="0"/>
            <a:t>Bleu</a:t>
          </a:r>
          <a:r>
            <a:rPr lang="zh-CN" altLang="en-US" sz="1300" kern="1200" dirty="0" smtClean="0"/>
            <a:t>值</a:t>
          </a:r>
          <a:endParaRPr lang="zh-CN" altLang="en-US" sz="1300" kern="1200" dirty="0"/>
        </a:p>
      </dsp:txBody>
      <dsp:txXfrm>
        <a:off x="5477675" y="1084268"/>
        <a:ext cx="1351659" cy="11014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8CEABA-9C2F-4194-92D3-88D0B89D1C55}">
      <dsp:nvSpPr>
        <dsp:cNvPr id="0" name=""/>
        <dsp:cNvSpPr/>
      </dsp:nvSpPr>
      <dsp:spPr>
        <a:xfrm rot="5400000">
          <a:off x="189007" y="1232692"/>
          <a:ext cx="707540" cy="80551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49BD0C-25EF-48C7-BFCF-9CB7A4BFC8F4}">
      <dsp:nvSpPr>
        <dsp:cNvPr id="0" name=""/>
        <dsp:cNvSpPr/>
      </dsp:nvSpPr>
      <dsp:spPr>
        <a:xfrm>
          <a:off x="13939" y="448369"/>
          <a:ext cx="1191082" cy="833718"/>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altLang="zh-CN" sz="1200" b="0" kern="1200" dirty="0" err="1" smtClean="0">
              <a:solidFill>
                <a:schemeClr val="bg1"/>
              </a:solidFill>
            </a:rPr>
            <a:t>tmx</a:t>
          </a:r>
          <a:r>
            <a:rPr lang="zh-CN" altLang="en-US" sz="1200" b="0" kern="1200" dirty="0" smtClean="0">
              <a:solidFill>
                <a:schemeClr val="bg1"/>
              </a:solidFill>
            </a:rPr>
            <a:t>文档解析</a:t>
          </a:r>
          <a:endParaRPr lang="zh-CN" altLang="en-US" sz="1200" b="0" kern="1200" dirty="0"/>
        </a:p>
      </dsp:txBody>
      <dsp:txXfrm>
        <a:off x="54645" y="489075"/>
        <a:ext cx="1109670" cy="752306"/>
      </dsp:txXfrm>
    </dsp:sp>
    <dsp:sp modelId="{D873D2DD-7AEF-4C04-BABC-F18B9DA99F98}">
      <dsp:nvSpPr>
        <dsp:cNvPr id="0" name=""/>
        <dsp:cNvSpPr/>
      </dsp:nvSpPr>
      <dsp:spPr>
        <a:xfrm>
          <a:off x="1192634" y="527883"/>
          <a:ext cx="866279" cy="673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dirty="0" smtClean="0">
              <a:latin typeface="宋体" panose="02010600030101010101" pitchFamily="2" charset="-122"/>
              <a:ea typeface="宋体" panose="02010600030101010101" pitchFamily="2" charset="-122"/>
            </a:rPr>
            <a:t>根据属性、标签提取</a:t>
          </a:r>
          <a:endParaRPr lang="zh-CN" altLang="en-US" sz="1200" kern="1200" dirty="0"/>
        </a:p>
      </dsp:txBody>
      <dsp:txXfrm>
        <a:off x="1192634" y="527883"/>
        <a:ext cx="866279" cy="673848"/>
      </dsp:txXfrm>
    </dsp:sp>
    <dsp:sp modelId="{404C14F1-0793-4D55-98F5-7D9B7EF774DB}">
      <dsp:nvSpPr>
        <dsp:cNvPr id="0" name=""/>
        <dsp:cNvSpPr/>
      </dsp:nvSpPr>
      <dsp:spPr>
        <a:xfrm>
          <a:off x="989085" y="1384911"/>
          <a:ext cx="1191082" cy="833718"/>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0" kern="1200" dirty="0" smtClean="0">
              <a:solidFill>
                <a:schemeClr val="bg1"/>
              </a:solidFill>
            </a:rPr>
            <a:t>文本清洗</a:t>
          </a:r>
          <a:endParaRPr lang="zh-CN" altLang="en-US" sz="1400" b="0" kern="1200" dirty="0"/>
        </a:p>
      </dsp:txBody>
      <dsp:txXfrm>
        <a:off x="1029791" y="1425617"/>
        <a:ext cx="1109670" cy="752306"/>
      </dsp:txXfrm>
    </dsp:sp>
    <dsp:sp modelId="{ABF3EA32-C9A3-4BF5-902A-F5AF8307DD92}">
      <dsp:nvSpPr>
        <dsp:cNvPr id="0" name=""/>
        <dsp:cNvSpPr/>
      </dsp:nvSpPr>
      <dsp:spPr>
        <a:xfrm>
          <a:off x="2180168" y="1464425"/>
          <a:ext cx="866279" cy="673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r>
            <a:rPr lang="zh-CN" altLang="en-US" sz="1000" kern="1200" dirty="0" smtClean="0"/>
            <a:t>正则表达式</a:t>
          </a:r>
          <a:endParaRPr lang="zh-CN" altLang="en-US" sz="1000" b="1" kern="1200" dirty="0"/>
        </a:p>
        <a:p>
          <a:pPr marL="57150" lvl="1" indent="-57150" algn="l" defTabSz="444500">
            <a:lnSpc>
              <a:spcPct val="90000"/>
            </a:lnSpc>
            <a:spcBef>
              <a:spcPct val="0"/>
            </a:spcBef>
            <a:spcAft>
              <a:spcPct val="15000"/>
            </a:spcAft>
            <a:buChar char="••"/>
          </a:pPr>
          <a:r>
            <a:rPr lang="zh-CN" altLang="en-US" sz="1000" kern="1200" dirty="0" smtClean="0"/>
            <a:t>规则</a:t>
          </a:r>
          <a:endParaRPr lang="zh-CN" altLang="en-US" sz="1000" kern="1200" dirty="0"/>
        </a:p>
      </dsp:txBody>
      <dsp:txXfrm>
        <a:off x="2180168" y="1464425"/>
        <a:ext cx="866279" cy="673848"/>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ED269D3B-869D-42AF-86D2-40CE08C0E819}" type="datetimeFigureOut">
              <a:rPr lang="zh-CN" altLang="en-US" smtClean="0"/>
              <a:t>2019/6/18</a:t>
            </a:fld>
            <a:endParaRPr lang="zh-CN" altLang="en-US"/>
          </a:p>
        </p:txBody>
      </p:sp>
      <p:sp>
        <p:nvSpPr>
          <p:cNvPr id="4" name="幻灯片图像占位符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8140CD0D-970D-470B-B3ED-A8BC83CC0C53}" type="slidenum">
              <a:rPr lang="zh-CN" altLang="en-US" smtClean="0"/>
              <a:t>‹#›</a:t>
            </a:fld>
            <a:endParaRPr lang="zh-CN" altLang="en-US"/>
          </a:p>
        </p:txBody>
      </p:sp>
    </p:spTree>
    <p:extLst>
      <p:ext uri="{BB962C8B-B14F-4D97-AF65-F5344CB8AC3E}">
        <p14:creationId xmlns:p14="http://schemas.microsoft.com/office/powerpoint/2010/main" val="1009093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r>
            <a:br>
              <a:rPr lang="en-US" altLang="zh-CN" sz="1200" kern="1200" dirty="0" smtClean="0">
                <a:solidFill>
                  <a:schemeClr val="tx1"/>
                </a:solidFill>
                <a:effectLst/>
                <a:latin typeface="+mn-lt"/>
                <a:ea typeface="+mn-ea"/>
                <a:cs typeface="+mn-cs"/>
              </a:rPr>
            </a:br>
            <a:r>
              <a:rPr lang="en-US" altLang="zh-CN" sz="1200" kern="1200" dirty="0" smtClean="0">
                <a:solidFill>
                  <a:schemeClr val="tx1"/>
                </a:solidFill>
                <a:effectLst/>
                <a:latin typeface="+mn-lt"/>
                <a:ea typeface="+mn-ea"/>
                <a:cs typeface="+mn-cs"/>
              </a:rPr>
              <a:t/>
            </a:r>
            <a:br>
              <a:rPr lang="en-US" altLang="zh-CN" sz="1200" kern="1200" dirty="0" smtClean="0">
                <a:solidFill>
                  <a:schemeClr val="tx1"/>
                </a:solidFill>
                <a:effectLst/>
                <a:latin typeface="+mn-lt"/>
                <a:ea typeface="+mn-ea"/>
                <a:cs typeface="+mn-cs"/>
              </a:rPr>
            </a:br>
            <a:r>
              <a:rPr lang="zh-CN" altLang="zh-CN" sz="1200" kern="1200" dirty="0" smtClean="0">
                <a:solidFill>
                  <a:schemeClr val="tx1"/>
                </a:solidFill>
                <a:effectLst/>
                <a:latin typeface="+mn-lt"/>
                <a:ea typeface="+mn-ea"/>
                <a:cs typeface="+mn-cs"/>
              </a:rPr>
              <a:t>大家习惯使用</a:t>
            </a:r>
            <a:r>
              <a:rPr lang="en-US" altLang="zh-CN" sz="1200" kern="1200" dirty="0" err="1" smtClean="0">
                <a:solidFill>
                  <a:schemeClr val="tx1"/>
                </a:solidFill>
                <a:effectLst/>
                <a:latin typeface="+mn-lt"/>
                <a:ea typeface="+mn-ea"/>
                <a:cs typeface="+mn-cs"/>
              </a:rPr>
              <a:t>TensorFlow</a:t>
            </a:r>
            <a:r>
              <a:rPr lang="zh-CN" altLang="zh-CN" sz="1200" kern="1200" dirty="0" smtClean="0">
                <a:solidFill>
                  <a:schemeClr val="tx1"/>
                </a:solidFill>
                <a:effectLst/>
                <a:latin typeface="+mn-lt"/>
                <a:ea typeface="+mn-ea"/>
                <a:cs typeface="+mn-cs"/>
              </a:rPr>
              <a:t>进行模型的训练、验证和预测，但模型完善之后的生产上线流程，就变得五花八门了。针对这种情况</a:t>
            </a:r>
            <a:r>
              <a:rPr lang="en-US" altLang="zh-CN" sz="1200" kern="1200" dirty="0" smtClean="0">
                <a:solidFill>
                  <a:schemeClr val="tx1"/>
                </a:solidFill>
                <a:effectLst/>
                <a:latin typeface="+mn-lt"/>
                <a:ea typeface="+mn-ea"/>
                <a:cs typeface="+mn-cs"/>
              </a:rPr>
              <a:t>Google</a:t>
            </a:r>
            <a:r>
              <a:rPr lang="zh-CN" altLang="zh-CN" sz="1200" kern="1200" dirty="0" smtClean="0">
                <a:solidFill>
                  <a:schemeClr val="tx1"/>
                </a:solidFill>
                <a:effectLst/>
                <a:latin typeface="+mn-lt"/>
                <a:ea typeface="+mn-ea"/>
                <a:cs typeface="+mn-cs"/>
              </a:rPr>
              <a:t>提供了</a:t>
            </a:r>
            <a:r>
              <a:rPr lang="en-US" altLang="zh-CN" sz="1200" kern="1200" dirty="0" err="1" smtClean="0">
                <a:solidFill>
                  <a:schemeClr val="tx1"/>
                </a:solidFill>
                <a:effectLst/>
                <a:latin typeface="+mn-lt"/>
                <a:ea typeface="+mn-ea"/>
                <a:cs typeface="+mn-cs"/>
              </a:rPr>
              <a:t>TensorFlow</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Servering</a:t>
            </a:r>
            <a:r>
              <a:rPr lang="zh-CN" altLang="zh-CN" sz="1200" kern="1200" dirty="0" smtClean="0">
                <a:solidFill>
                  <a:schemeClr val="tx1"/>
                </a:solidFill>
                <a:effectLst/>
                <a:latin typeface="+mn-lt"/>
                <a:ea typeface="+mn-ea"/>
                <a:cs typeface="+mn-cs"/>
              </a:rPr>
              <a:t>，可以将训练好的模型直接上线并提供服务。</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140CD0D-970D-470B-B3ED-A8BC83CC0C53}" type="slidenum">
              <a:rPr lang="zh-CN" altLang="en-US" smtClean="0"/>
              <a:t>47</a:t>
            </a:fld>
            <a:endParaRPr lang="zh-CN" altLang="en-US"/>
          </a:p>
        </p:txBody>
      </p:sp>
    </p:spTree>
    <p:extLst>
      <p:ext uri="{BB962C8B-B14F-4D97-AF65-F5344CB8AC3E}">
        <p14:creationId xmlns:p14="http://schemas.microsoft.com/office/powerpoint/2010/main" val="346219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绝密-自定义版式">
    <p:spTree>
      <p:nvGrpSpPr>
        <p:cNvPr id="1" name=""/>
        <p:cNvGrpSpPr/>
        <p:nvPr/>
      </p:nvGrpSpPr>
      <p:grpSpPr>
        <a:xfrm>
          <a:off x="0" y="0"/>
          <a:ext cx="0" cy="0"/>
          <a:chOff x="0" y="0"/>
          <a:chExt cx="0" cy="0"/>
        </a:xfrm>
      </p:grpSpPr>
      <p:sp>
        <p:nvSpPr>
          <p:cNvPr id="4" name="Rectangle 25"/>
          <p:cNvSpPr>
            <a:spLocks noGrp="1" noChangeArrowheads="1"/>
          </p:cNvSpPr>
          <p:nvPr>
            <p:ph idx="1"/>
          </p:nvPr>
        </p:nvSpPr>
        <p:spPr bwMode="auto">
          <a:xfrm>
            <a:off x="457200" y="1440490"/>
            <a:ext cx="8229600" cy="4484788"/>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Rectangle 24"/>
          <p:cNvSpPr>
            <a:spLocks noGrp="1" noChangeArrowheads="1"/>
          </p:cNvSpPr>
          <p:nvPr>
            <p:ph type="title"/>
          </p:nvPr>
        </p:nvSpPr>
        <p:spPr bwMode="auto">
          <a:xfrm>
            <a:off x="457358" y="452655"/>
            <a:ext cx="8229443" cy="6096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205041302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绝密-节标题1">
    <p:spTree>
      <p:nvGrpSpPr>
        <p:cNvPr id="1" name=""/>
        <p:cNvGrpSpPr/>
        <p:nvPr/>
      </p:nvGrpSpPr>
      <p:grpSpPr>
        <a:xfrm>
          <a:off x="0" y="0"/>
          <a:ext cx="0" cy="0"/>
          <a:chOff x="0" y="0"/>
          <a:chExt cx="0" cy="0"/>
        </a:xfrm>
      </p:grpSpPr>
      <p:sp>
        <p:nvSpPr>
          <p:cNvPr id="10" name="矩形 9"/>
          <p:cNvSpPr/>
          <p:nvPr/>
        </p:nvSpPr>
        <p:spPr>
          <a:xfrm>
            <a:off x="7783456" y="6582298"/>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3689402" y="6601602"/>
            <a:ext cx="1766455" cy="215444"/>
          </a:xfrm>
          <a:prstGeom prst="rect">
            <a:avLst/>
          </a:prstGeom>
        </p:spPr>
        <p:txBody>
          <a:bodyPr wrap="squar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Top Secret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绝密</a:t>
            </a:r>
          </a:p>
        </p:txBody>
      </p:sp>
      <p:sp>
        <p:nvSpPr>
          <p:cNvPr id="15" name="文本框 14"/>
          <p:cNvSpPr txBox="1"/>
          <p:nvPr/>
        </p:nvSpPr>
        <p:spPr>
          <a:xfrm>
            <a:off x="3064594" y="2476005"/>
            <a:ext cx="3024336" cy="646331"/>
          </a:xfrm>
          <a:prstGeom prst="rect">
            <a:avLst/>
          </a:prstGeom>
          <a:noFill/>
        </p:spPr>
        <p:txBody>
          <a:bodyPr wrap="square" rtlCol="0">
            <a:spAutoFit/>
          </a:bodyPr>
          <a:lstStyle/>
          <a:p>
            <a:pPr algn="ctr"/>
            <a:r>
              <a:rPr lang="en-US" altLang="zh-CN" sz="3600" b="1" spc="70" dirty="0">
                <a:solidFill>
                  <a:schemeClr val="tx1">
                    <a:lumMod val="65000"/>
                    <a:lumOff val="35000"/>
                  </a:schemeClr>
                </a:solidFill>
                <a:latin typeface="微软雅黑" panose="020B0503020204020204" pitchFamily="34" charset="-122"/>
                <a:ea typeface="微软雅黑" panose="020B0503020204020204" pitchFamily="34" charset="-122"/>
              </a:rPr>
              <a:t>THANKS</a:t>
            </a:r>
            <a:endParaRPr lang="zh-CN" altLang="en-US" sz="3600" b="1" spc="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3807715" y="3343471"/>
            <a:ext cx="1532984" cy="338554"/>
          </a:xfrm>
          <a:prstGeom prst="rect">
            <a:avLst/>
          </a:prstGeom>
        </p:spPr>
        <p:txBody>
          <a:bodyPr wrap="none">
            <a:spAutoFit/>
          </a:bodyPr>
          <a:lstStyle/>
          <a:p>
            <a:pPr algn="ctr"/>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7" name="直接连接符 16"/>
          <p:cNvCxnSpPr>
            <a:endCxn id="16" idx="1"/>
          </p:cNvCxnSpPr>
          <p:nvPr/>
        </p:nvCxnSpPr>
        <p:spPr>
          <a:xfrm flipV="1">
            <a:off x="3552826" y="3512748"/>
            <a:ext cx="254889" cy="56425"/>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303085" y="3569173"/>
            <a:ext cx="276978"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2"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015573" y="260648"/>
            <a:ext cx="918103" cy="576064"/>
          </a:xfrm>
          <a:prstGeom prst="rect">
            <a:avLst/>
          </a:prstGeom>
        </p:spPr>
      </p:pic>
    </p:spTree>
    <p:extLst>
      <p:ext uri="{BB962C8B-B14F-4D97-AF65-F5344CB8AC3E}">
        <p14:creationId xmlns:p14="http://schemas.microsoft.com/office/powerpoint/2010/main" val="398331778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绝密-节标题2">
    <p:spTree>
      <p:nvGrpSpPr>
        <p:cNvPr id="1" name=""/>
        <p:cNvGrpSpPr/>
        <p:nvPr/>
      </p:nvGrpSpPr>
      <p:grpSpPr>
        <a:xfrm>
          <a:off x="0" y="0"/>
          <a:ext cx="0" cy="0"/>
          <a:chOff x="0" y="0"/>
          <a:chExt cx="0" cy="0"/>
        </a:xfrm>
      </p:grpSpPr>
      <p:sp>
        <p:nvSpPr>
          <p:cNvPr id="10" name="矩形 9"/>
          <p:cNvSpPr/>
          <p:nvPr/>
        </p:nvSpPr>
        <p:spPr>
          <a:xfrm>
            <a:off x="7783456" y="6582298"/>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0" y="1"/>
            <a:ext cx="9144000" cy="3343471"/>
          </a:xfrm>
          <a:prstGeom prst="rect">
            <a:avLst/>
          </a:prstGeom>
          <a:solidFill>
            <a:schemeClr val="bg1">
              <a:lumMod val="95000"/>
            </a:schemeClr>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3762001" y="3361638"/>
            <a:ext cx="1615635" cy="353943"/>
          </a:xfrm>
          <a:prstGeom prst="rect">
            <a:avLst/>
          </a:prstGeom>
        </p:spPr>
        <p:txBody>
          <a:bodyPr wrap="none">
            <a:spAutoFit/>
          </a:bodyPr>
          <a:lstStyle/>
          <a:p>
            <a:pPr algn="ctr"/>
            <a:r>
              <a:rPr lang="en-US" altLang="zh-CN" sz="1700" b="0" dirty="0">
                <a:solidFill>
                  <a:schemeClr val="bg1">
                    <a:lumMod val="85000"/>
                  </a:schemeClr>
                </a:solidFill>
                <a:latin typeface="微软雅黑" panose="020B0503020204020204" pitchFamily="34" charset="-122"/>
                <a:ea typeface="微软雅黑" panose="020B0503020204020204" pitchFamily="34" charset="-122"/>
              </a:rPr>
              <a:t>www.h3c.com</a:t>
            </a:r>
            <a:endParaRPr lang="zh-CN" altLang="en-US" sz="1700" b="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3689402" y="6601602"/>
            <a:ext cx="1766455" cy="215444"/>
          </a:xfrm>
          <a:prstGeom prst="rect">
            <a:avLst/>
          </a:prstGeom>
        </p:spPr>
        <p:txBody>
          <a:bodyPr wrap="squar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Top Secret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绝密</a:t>
            </a:r>
          </a:p>
        </p:txBody>
      </p:sp>
      <p:pic>
        <p:nvPicPr>
          <p:cNvPr id="9" name="图片 8"/>
          <p:cNvPicPr>
            <a:picLocks noChangeAspect="1"/>
          </p:cNvPicPr>
          <p:nvPr/>
        </p:nvPicPr>
        <p:blipFill>
          <a:blip r:embed="rId2"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3552377" y="2180861"/>
            <a:ext cx="2034881" cy="1276787"/>
          </a:xfrm>
          <a:prstGeom prst="rect">
            <a:avLst/>
          </a:prstGeom>
        </p:spPr>
      </p:pic>
    </p:spTree>
    <p:extLst>
      <p:ext uri="{BB962C8B-B14F-4D97-AF65-F5344CB8AC3E}">
        <p14:creationId xmlns:p14="http://schemas.microsoft.com/office/powerpoint/2010/main" val="6252989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6/18/2019</a:t>
            </a:fld>
            <a:endParaRPr lang="en-US"/>
          </a:p>
        </p:txBody>
      </p:sp>
      <p:sp>
        <p:nvSpPr>
          <p:cNvPr id="4" name="Holder 4"/>
          <p:cNvSpPr>
            <a:spLocks noGrp="1"/>
          </p:cNvSpPr>
          <p:nvPr>
            <p:ph type="sldNum" sz="quarter" idx="7"/>
          </p:nvPr>
        </p:nvSpPr>
        <p:spPr>
          <a:xfrm>
            <a:off x="8865616" y="6587735"/>
            <a:ext cx="212725" cy="184784"/>
          </a:xfrm>
          <a:prstGeom prst="rect">
            <a:avLst/>
          </a:prstGeom>
        </p:spPr>
        <p:txBody>
          <a:bodyPr lIns="0" tIns="0" rIns="0" bIns="0"/>
          <a:lstStyle>
            <a:lvl1pPr>
              <a:defRPr sz="1200" b="0" i="0">
                <a:solidFill>
                  <a:srgbClr val="888888"/>
                </a:solidFill>
                <a:latin typeface="Noto Sans CJK JP Regular"/>
                <a:cs typeface="Noto Sans CJK JP Regular"/>
              </a:defRPr>
            </a:lvl1pPr>
          </a:lstStyle>
          <a:p>
            <a:pPr marL="25400">
              <a:lnSpc>
                <a:spcPts val="1310"/>
              </a:lnSpc>
            </a:pPr>
            <a:fld id="{81D60167-4931-47E6-BA6A-407CBD079E47}" type="slidenum">
              <a:rPr spc="-35" dirty="0"/>
              <a:t>‹#›</a:t>
            </a:fld>
            <a:endParaRPr spc="-35" dirty="0"/>
          </a:p>
        </p:txBody>
      </p:sp>
    </p:spTree>
    <p:extLst>
      <p:ext uri="{BB962C8B-B14F-4D97-AF65-F5344CB8AC3E}">
        <p14:creationId xmlns:p14="http://schemas.microsoft.com/office/powerpoint/2010/main" val="4258564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Noto Sans Mono CJK JP Regular"/>
                <a:cs typeface="Noto Sans Mono CJK JP Regular"/>
              </a:defRPr>
            </a:lvl1pPr>
          </a:lstStyle>
          <a:p>
            <a:endParaRPr/>
          </a:p>
        </p:txBody>
      </p:sp>
      <p:sp>
        <p:nvSpPr>
          <p:cNvPr id="3" name="Holder 3"/>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6/18/2019</a:t>
            </a:fld>
            <a:endParaRPr lang="en-US"/>
          </a:p>
        </p:txBody>
      </p:sp>
      <p:sp>
        <p:nvSpPr>
          <p:cNvPr id="5" name="Holder 5"/>
          <p:cNvSpPr>
            <a:spLocks noGrp="1"/>
          </p:cNvSpPr>
          <p:nvPr>
            <p:ph type="sldNum" sz="quarter" idx="7"/>
          </p:nvPr>
        </p:nvSpPr>
        <p:spPr>
          <a:xfrm>
            <a:off x="8865616" y="6587735"/>
            <a:ext cx="212725" cy="184784"/>
          </a:xfrm>
          <a:prstGeom prst="rect">
            <a:avLst/>
          </a:prstGeom>
        </p:spPr>
        <p:txBody>
          <a:bodyPr lIns="0" tIns="0" rIns="0" bIns="0"/>
          <a:lstStyle>
            <a:lvl1pPr>
              <a:defRPr sz="1200" b="0" i="0">
                <a:solidFill>
                  <a:srgbClr val="888888"/>
                </a:solidFill>
                <a:latin typeface="Noto Sans CJK JP Regular"/>
                <a:cs typeface="Noto Sans CJK JP Regular"/>
              </a:defRPr>
            </a:lvl1pPr>
          </a:lstStyle>
          <a:p>
            <a:pPr marL="25400">
              <a:lnSpc>
                <a:spcPts val="1310"/>
              </a:lnSpc>
            </a:pPr>
            <a:fld id="{81D60167-4931-47E6-BA6A-407CBD079E47}" type="slidenum">
              <a:rPr spc="-35" dirty="0"/>
              <a:t>‹#›</a:t>
            </a:fld>
            <a:endParaRPr spc="-35" dirty="0"/>
          </a:p>
        </p:txBody>
      </p:sp>
    </p:spTree>
    <p:extLst>
      <p:ext uri="{BB962C8B-B14F-4D97-AF65-F5344CB8AC3E}">
        <p14:creationId xmlns:p14="http://schemas.microsoft.com/office/powerpoint/2010/main" val="977467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Noto Sans Mono CJK JP Regular"/>
                <a:cs typeface="Noto Sans Mono CJK JP Regular"/>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6/18/2019</a:t>
            </a:fld>
            <a:endParaRPr lang="en-US"/>
          </a:p>
        </p:txBody>
      </p:sp>
      <p:sp>
        <p:nvSpPr>
          <p:cNvPr id="7" name="Holder 7"/>
          <p:cNvSpPr>
            <a:spLocks noGrp="1"/>
          </p:cNvSpPr>
          <p:nvPr>
            <p:ph type="sldNum" sz="quarter" idx="7"/>
          </p:nvPr>
        </p:nvSpPr>
        <p:spPr>
          <a:xfrm>
            <a:off x="8865616" y="6587735"/>
            <a:ext cx="212725" cy="184784"/>
          </a:xfrm>
          <a:prstGeom prst="rect">
            <a:avLst/>
          </a:prstGeom>
        </p:spPr>
        <p:txBody>
          <a:bodyPr lIns="0" tIns="0" rIns="0" bIns="0"/>
          <a:lstStyle>
            <a:lvl1pPr>
              <a:defRPr sz="1200" b="0" i="0">
                <a:solidFill>
                  <a:srgbClr val="888888"/>
                </a:solidFill>
                <a:latin typeface="Noto Sans CJK JP Regular"/>
                <a:cs typeface="Noto Sans CJK JP Regular"/>
              </a:defRPr>
            </a:lvl1pPr>
          </a:lstStyle>
          <a:p>
            <a:pPr marL="25400">
              <a:lnSpc>
                <a:spcPts val="1310"/>
              </a:lnSpc>
            </a:pPr>
            <a:fld id="{81D60167-4931-47E6-BA6A-407CBD079E47}" type="slidenum">
              <a:rPr spc="-35" dirty="0"/>
              <a:t>‹#›</a:t>
            </a:fld>
            <a:endParaRPr spc="-35" dirty="0"/>
          </a:p>
        </p:txBody>
      </p:sp>
    </p:spTree>
    <p:extLst>
      <p:ext uri="{BB962C8B-B14F-4D97-AF65-F5344CB8AC3E}">
        <p14:creationId xmlns:p14="http://schemas.microsoft.com/office/powerpoint/2010/main" val="27125816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机密-自定义版式">
    <p:spTree>
      <p:nvGrpSpPr>
        <p:cNvPr id="1" name=""/>
        <p:cNvGrpSpPr/>
        <p:nvPr/>
      </p:nvGrpSpPr>
      <p:grpSpPr>
        <a:xfrm>
          <a:off x="0" y="0"/>
          <a:ext cx="0" cy="0"/>
          <a:chOff x="0" y="0"/>
          <a:chExt cx="0" cy="0"/>
        </a:xfrm>
      </p:grpSpPr>
      <p:sp>
        <p:nvSpPr>
          <p:cNvPr id="4" name="Rectangle 25"/>
          <p:cNvSpPr>
            <a:spLocks noGrp="1" noChangeArrowheads="1"/>
          </p:cNvSpPr>
          <p:nvPr>
            <p:ph idx="1"/>
          </p:nvPr>
        </p:nvSpPr>
        <p:spPr bwMode="auto">
          <a:xfrm>
            <a:off x="457200" y="1440490"/>
            <a:ext cx="8229600" cy="4484788"/>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Rectangle 24"/>
          <p:cNvSpPr>
            <a:spLocks noGrp="1" noChangeArrowheads="1"/>
          </p:cNvSpPr>
          <p:nvPr>
            <p:ph type="title"/>
          </p:nvPr>
        </p:nvSpPr>
        <p:spPr bwMode="auto">
          <a:xfrm>
            <a:off x="457358" y="452655"/>
            <a:ext cx="8229443" cy="6096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3645624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机密-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15074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机密-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508786"/>
            <a:ext cx="4038600" cy="4388777"/>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4648200" y="1508785"/>
            <a:ext cx="4038600" cy="4388779"/>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33030409"/>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机密-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1" y="1508788"/>
            <a:ext cx="4040188" cy="666089"/>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1" y="2174875"/>
            <a:ext cx="4040188" cy="3951288"/>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3" y="1508788"/>
            <a:ext cx="4041775" cy="666089"/>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3" y="2174875"/>
            <a:ext cx="4041775" cy="3951288"/>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24"/>
          <p:cNvSpPr>
            <a:spLocks noGrp="1" noChangeArrowheads="1"/>
          </p:cNvSpPr>
          <p:nvPr>
            <p:ph type="title"/>
          </p:nvPr>
        </p:nvSpPr>
        <p:spPr bwMode="auto">
          <a:xfrm>
            <a:off x="457358" y="452655"/>
            <a:ext cx="8229451" cy="6096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00271442"/>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机密-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87071969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绝密-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58201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机密-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9" y="273049"/>
            <a:ext cx="3008313" cy="1162051"/>
          </a:xfrm>
        </p:spPr>
        <p:txBody>
          <a:bodyPr anchor="b"/>
          <a:lstStyle>
            <a:lvl1pPr algn="l">
              <a:defRPr sz="1800" b="1"/>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3575069" y="273068"/>
            <a:ext cx="5111751" cy="5853113"/>
          </a:xfrm>
        </p:spPr>
        <p:txBody>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文本占位符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01147458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机密-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66"/>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22996621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机密-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0673099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机密-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04801"/>
            <a:ext cx="2057400" cy="55927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304801"/>
            <a:ext cx="6019800" cy="55927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32746642"/>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机密-节标题1">
    <p:spTree>
      <p:nvGrpSpPr>
        <p:cNvPr id="1" name=""/>
        <p:cNvGrpSpPr/>
        <p:nvPr/>
      </p:nvGrpSpPr>
      <p:grpSpPr>
        <a:xfrm>
          <a:off x="0" y="0"/>
          <a:ext cx="0" cy="0"/>
          <a:chOff x="0" y="0"/>
          <a:chExt cx="0" cy="0"/>
        </a:xfrm>
      </p:grpSpPr>
      <p:sp>
        <p:nvSpPr>
          <p:cNvPr id="10" name="矩形 9"/>
          <p:cNvSpPr/>
          <p:nvPr/>
        </p:nvSpPr>
        <p:spPr>
          <a:xfrm>
            <a:off x="7783456" y="6582298"/>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3064594" y="2476005"/>
            <a:ext cx="3024336" cy="646331"/>
          </a:xfrm>
          <a:prstGeom prst="rect">
            <a:avLst/>
          </a:prstGeom>
          <a:noFill/>
        </p:spPr>
        <p:txBody>
          <a:bodyPr wrap="square" rtlCol="0">
            <a:spAutoFit/>
          </a:bodyPr>
          <a:lstStyle/>
          <a:p>
            <a:pPr algn="ctr"/>
            <a:r>
              <a:rPr lang="en-US" altLang="zh-CN" sz="3600" b="1" spc="70" dirty="0">
                <a:solidFill>
                  <a:schemeClr val="tx1">
                    <a:lumMod val="65000"/>
                    <a:lumOff val="35000"/>
                  </a:schemeClr>
                </a:solidFill>
                <a:latin typeface="微软雅黑" panose="020B0503020204020204" pitchFamily="34" charset="-122"/>
                <a:ea typeface="微软雅黑" panose="020B0503020204020204" pitchFamily="34" charset="-122"/>
              </a:rPr>
              <a:t>THANKS</a:t>
            </a:r>
            <a:endParaRPr lang="zh-CN" altLang="en-US" sz="3600" b="1" spc="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3807715" y="3343471"/>
            <a:ext cx="1532984" cy="338554"/>
          </a:xfrm>
          <a:prstGeom prst="rect">
            <a:avLst/>
          </a:prstGeom>
        </p:spPr>
        <p:txBody>
          <a:bodyPr wrap="none">
            <a:spAutoFit/>
          </a:bodyPr>
          <a:lstStyle/>
          <a:p>
            <a:pPr algn="ctr"/>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7" name="直接连接符 16"/>
          <p:cNvCxnSpPr>
            <a:endCxn id="16" idx="1"/>
          </p:cNvCxnSpPr>
          <p:nvPr/>
        </p:nvCxnSpPr>
        <p:spPr>
          <a:xfrm flipV="1">
            <a:off x="3552826" y="3512748"/>
            <a:ext cx="254889" cy="56425"/>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303085" y="3569173"/>
            <a:ext cx="276978"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822222" y="6601602"/>
            <a:ext cx="1502680" cy="215444"/>
          </a:xfrm>
          <a:prstGeom prst="rect">
            <a:avLst/>
          </a:prstGeom>
        </p:spPr>
        <p:txBody>
          <a:bodyPr wrap="square" anchor="ctr" anchorCtr="1">
            <a:spAutoFit/>
          </a:bodyPr>
          <a:lstStyle/>
          <a:p>
            <a:r>
              <a:rPr lang="en-US" altLang="zh-CN" sz="800" b="1" dirty="0" smtClean="0">
                <a:solidFill>
                  <a:schemeClr val="tx1">
                    <a:lumMod val="50000"/>
                    <a:lumOff val="50000"/>
                  </a:schemeClr>
                </a:solidFill>
                <a:latin typeface="微软雅黑" panose="020B0503020204020204" pitchFamily="34" charset="-122"/>
                <a:ea typeface="微软雅黑" panose="020B0503020204020204" pitchFamily="34" charset="-122"/>
              </a:rPr>
              <a:t>Secret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机密</a:t>
            </a:r>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015573" y="260648"/>
            <a:ext cx="918103" cy="576064"/>
          </a:xfrm>
          <a:prstGeom prst="rect">
            <a:avLst/>
          </a:prstGeom>
        </p:spPr>
      </p:pic>
    </p:spTree>
    <p:extLst>
      <p:ext uri="{BB962C8B-B14F-4D97-AF65-F5344CB8AC3E}">
        <p14:creationId xmlns:p14="http://schemas.microsoft.com/office/powerpoint/2010/main" val="2450199315"/>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机密-节标题2">
    <p:spTree>
      <p:nvGrpSpPr>
        <p:cNvPr id="1" name=""/>
        <p:cNvGrpSpPr/>
        <p:nvPr/>
      </p:nvGrpSpPr>
      <p:grpSpPr>
        <a:xfrm>
          <a:off x="0" y="0"/>
          <a:ext cx="0" cy="0"/>
          <a:chOff x="0" y="0"/>
          <a:chExt cx="0" cy="0"/>
        </a:xfrm>
      </p:grpSpPr>
      <p:sp>
        <p:nvSpPr>
          <p:cNvPr id="10" name="矩形 9"/>
          <p:cNvSpPr/>
          <p:nvPr/>
        </p:nvSpPr>
        <p:spPr>
          <a:xfrm>
            <a:off x="7783456" y="6582298"/>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0" y="1"/>
            <a:ext cx="9144000" cy="3343471"/>
          </a:xfrm>
          <a:prstGeom prst="rect">
            <a:avLst/>
          </a:prstGeom>
          <a:solidFill>
            <a:schemeClr val="bg1">
              <a:lumMod val="95000"/>
            </a:schemeClr>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3762001" y="3361638"/>
            <a:ext cx="1615635" cy="353943"/>
          </a:xfrm>
          <a:prstGeom prst="rect">
            <a:avLst/>
          </a:prstGeom>
        </p:spPr>
        <p:txBody>
          <a:bodyPr wrap="none">
            <a:spAutoFit/>
          </a:bodyPr>
          <a:lstStyle/>
          <a:p>
            <a:pPr algn="ctr"/>
            <a:r>
              <a:rPr lang="en-US" altLang="zh-CN" sz="1700" b="0" dirty="0">
                <a:solidFill>
                  <a:schemeClr val="bg1">
                    <a:lumMod val="85000"/>
                  </a:schemeClr>
                </a:solidFill>
                <a:latin typeface="微软雅黑" panose="020B0503020204020204" pitchFamily="34" charset="-122"/>
                <a:ea typeface="微软雅黑" panose="020B0503020204020204" pitchFamily="34" charset="-122"/>
              </a:rPr>
              <a:t>www.h3c.com</a:t>
            </a:r>
            <a:endParaRPr lang="zh-CN" altLang="en-US" sz="1700" b="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3822222" y="6601602"/>
            <a:ext cx="1502680" cy="215444"/>
          </a:xfrm>
          <a:prstGeom prst="rect">
            <a:avLst/>
          </a:prstGeom>
        </p:spPr>
        <p:txBody>
          <a:bodyPr wrap="square" anchor="ctr" anchorCtr="1">
            <a:spAutoFit/>
          </a:bodyPr>
          <a:lstStyle/>
          <a:p>
            <a:r>
              <a:rPr lang="en-US" altLang="zh-CN" sz="800" b="1" dirty="0" smtClean="0">
                <a:solidFill>
                  <a:schemeClr val="tx1">
                    <a:lumMod val="50000"/>
                    <a:lumOff val="50000"/>
                  </a:schemeClr>
                </a:solidFill>
                <a:latin typeface="微软雅黑" panose="020B0503020204020204" pitchFamily="34" charset="-122"/>
                <a:ea typeface="微软雅黑" panose="020B0503020204020204" pitchFamily="34" charset="-122"/>
              </a:rPr>
              <a:t>Secret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机密</a:t>
            </a:r>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3419872" y="2135680"/>
            <a:ext cx="2214248" cy="1389331"/>
          </a:xfrm>
          <a:prstGeom prst="rect">
            <a:avLst/>
          </a:prstGeom>
        </p:spPr>
      </p:pic>
    </p:spTree>
    <p:extLst>
      <p:ext uri="{BB962C8B-B14F-4D97-AF65-F5344CB8AC3E}">
        <p14:creationId xmlns:p14="http://schemas.microsoft.com/office/powerpoint/2010/main" val="1306102312"/>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秘密-自定义版式">
    <p:spTree>
      <p:nvGrpSpPr>
        <p:cNvPr id="1" name=""/>
        <p:cNvGrpSpPr/>
        <p:nvPr/>
      </p:nvGrpSpPr>
      <p:grpSpPr>
        <a:xfrm>
          <a:off x="0" y="0"/>
          <a:ext cx="0" cy="0"/>
          <a:chOff x="0" y="0"/>
          <a:chExt cx="0" cy="0"/>
        </a:xfrm>
      </p:grpSpPr>
      <p:sp>
        <p:nvSpPr>
          <p:cNvPr id="4" name="Rectangle 25"/>
          <p:cNvSpPr>
            <a:spLocks noGrp="1" noChangeArrowheads="1"/>
          </p:cNvSpPr>
          <p:nvPr>
            <p:ph idx="1"/>
          </p:nvPr>
        </p:nvSpPr>
        <p:spPr bwMode="auto">
          <a:xfrm>
            <a:off x="457200" y="1440490"/>
            <a:ext cx="8229600" cy="4484788"/>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Rectangle 24"/>
          <p:cNvSpPr>
            <a:spLocks noGrp="1" noChangeArrowheads="1"/>
          </p:cNvSpPr>
          <p:nvPr>
            <p:ph type="title"/>
          </p:nvPr>
        </p:nvSpPr>
        <p:spPr bwMode="auto">
          <a:xfrm>
            <a:off x="457358" y="452655"/>
            <a:ext cx="8229443" cy="6096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88040065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秘密-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342432"/>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秘密-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508786"/>
            <a:ext cx="4038600" cy="4388777"/>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4648200" y="1508785"/>
            <a:ext cx="4038600" cy="4388779"/>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06559105"/>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秘密-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1" y="1508788"/>
            <a:ext cx="4040188" cy="666089"/>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1" y="2174875"/>
            <a:ext cx="4040188" cy="3951288"/>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3" y="1508788"/>
            <a:ext cx="4041775" cy="666089"/>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3" y="2174875"/>
            <a:ext cx="4041775" cy="3951288"/>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24"/>
          <p:cNvSpPr>
            <a:spLocks noGrp="1" noChangeArrowheads="1"/>
          </p:cNvSpPr>
          <p:nvPr>
            <p:ph type="title"/>
          </p:nvPr>
        </p:nvSpPr>
        <p:spPr bwMode="auto">
          <a:xfrm>
            <a:off x="457358" y="452655"/>
            <a:ext cx="8229451" cy="6096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86631901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绝密-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508786"/>
            <a:ext cx="4038600" cy="4388777"/>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4648200" y="1508785"/>
            <a:ext cx="4038600" cy="4388779"/>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8542638"/>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秘密-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388852211"/>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秘密-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9" y="273049"/>
            <a:ext cx="3008313" cy="1162051"/>
          </a:xfrm>
        </p:spPr>
        <p:txBody>
          <a:bodyPr anchor="b"/>
          <a:lstStyle>
            <a:lvl1pPr algn="l">
              <a:defRPr sz="1800" b="1"/>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3575069" y="273068"/>
            <a:ext cx="5111751" cy="5853113"/>
          </a:xfrm>
        </p:spPr>
        <p:txBody>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文本占位符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825173358"/>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秘密-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66"/>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464201406"/>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秘密-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9646997"/>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秘密-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04801"/>
            <a:ext cx="2057400" cy="55927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304801"/>
            <a:ext cx="6019800" cy="55927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46090000"/>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秘密-节标题1">
    <p:spTree>
      <p:nvGrpSpPr>
        <p:cNvPr id="1" name=""/>
        <p:cNvGrpSpPr/>
        <p:nvPr/>
      </p:nvGrpSpPr>
      <p:grpSpPr>
        <a:xfrm>
          <a:off x="0" y="0"/>
          <a:ext cx="0" cy="0"/>
          <a:chOff x="0" y="0"/>
          <a:chExt cx="0" cy="0"/>
        </a:xfrm>
      </p:grpSpPr>
      <p:sp>
        <p:nvSpPr>
          <p:cNvPr id="10" name="矩形 9"/>
          <p:cNvSpPr/>
          <p:nvPr/>
        </p:nvSpPr>
        <p:spPr>
          <a:xfrm>
            <a:off x="7783456" y="6582298"/>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4041404" y="6601602"/>
            <a:ext cx="1051891" cy="215444"/>
          </a:xfrm>
          <a:prstGeom prst="rect">
            <a:avLst/>
          </a:prstGeom>
        </p:spPr>
        <p:txBody>
          <a:bodyPr wrap="none" anchor="ctr" anchorCtr="1">
            <a:spAutoFit/>
          </a:bodyPr>
          <a:lstStyle/>
          <a:p>
            <a:r>
              <a:rPr lang="en-US" altLang="zh-CN" sz="800" b="1" kern="1200" dirty="0" smtClean="0">
                <a:solidFill>
                  <a:schemeClr val="tx1">
                    <a:lumMod val="50000"/>
                    <a:lumOff val="50000"/>
                  </a:schemeClr>
                </a:solidFill>
                <a:latin typeface="微软雅黑" panose="020B0503020204020204" pitchFamily="34" charset="-122"/>
                <a:ea typeface="微软雅黑" panose="020B0503020204020204" pitchFamily="34" charset="-122"/>
                <a:cs typeface="+mn-cs"/>
              </a:rPr>
              <a:t>Confidential</a:t>
            </a:r>
            <a:r>
              <a:rPr lang="en-US" altLang="zh-CN" sz="800" b="1"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sp>
        <p:nvSpPr>
          <p:cNvPr id="12" name="文本框 11"/>
          <p:cNvSpPr txBox="1"/>
          <p:nvPr/>
        </p:nvSpPr>
        <p:spPr>
          <a:xfrm>
            <a:off x="3064594" y="2476005"/>
            <a:ext cx="3024336" cy="646331"/>
          </a:xfrm>
          <a:prstGeom prst="rect">
            <a:avLst/>
          </a:prstGeom>
          <a:noFill/>
        </p:spPr>
        <p:txBody>
          <a:bodyPr wrap="square" rtlCol="0">
            <a:spAutoFit/>
          </a:bodyPr>
          <a:lstStyle/>
          <a:p>
            <a:pPr algn="ctr"/>
            <a:r>
              <a:rPr lang="en-US" altLang="zh-CN" sz="3600" b="1" spc="70" dirty="0">
                <a:solidFill>
                  <a:schemeClr val="tx1">
                    <a:lumMod val="65000"/>
                    <a:lumOff val="35000"/>
                  </a:schemeClr>
                </a:solidFill>
                <a:latin typeface="微软雅黑" panose="020B0503020204020204" pitchFamily="34" charset="-122"/>
                <a:ea typeface="微软雅黑" panose="020B0503020204020204" pitchFamily="34" charset="-122"/>
              </a:rPr>
              <a:t>THANKS</a:t>
            </a:r>
            <a:endParaRPr lang="zh-CN" altLang="en-US" sz="3600" b="1" spc="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3807715" y="3343471"/>
            <a:ext cx="1532984" cy="338554"/>
          </a:xfrm>
          <a:prstGeom prst="rect">
            <a:avLst/>
          </a:prstGeom>
        </p:spPr>
        <p:txBody>
          <a:bodyPr wrap="none">
            <a:spAutoFit/>
          </a:bodyPr>
          <a:lstStyle/>
          <a:p>
            <a:pPr algn="ctr"/>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 name="直接连接符 15"/>
          <p:cNvCxnSpPr>
            <a:endCxn id="15" idx="1"/>
          </p:cNvCxnSpPr>
          <p:nvPr/>
        </p:nvCxnSpPr>
        <p:spPr>
          <a:xfrm flipV="1">
            <a:off x="3552826" y="3512748"/>
            <a:ext cx="254889" cy="56425"/>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303085" y="3569173"/>
            <a:ext cx="276978"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2"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015573" y="260648"/>
            <a:ext cx="918103" cy="576064"/>
          </a:xfrm>
          <a:prstGeom prst="rect">
            <a:avLst/>
          </a:prstGeom>
        </p:spPr>
      </p:pic>
    </p:spTree>
    <p:extLst>
      <p:ext uri="{BB962C8B-B14F-4D97-AF65-F5344CB8AC3E}">
        <p14:creationId xmlns:p14="http://schemas.microsoft.com/office/powerpoint/2010/main" val="3170578871"/>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秘密-节标题2">
    <p:spTree>
      <p:nvGrpSpPr>
        <p:cNvPr id="1" name=""/>
        <p:cNvGrpSpPr/>
        <p:nvPr/>
      </p:nvGrpSpPr>
      <p:grpSpPr>
        <a:xfrm>
          <a:off x="0" y="0"/>
          <a:ext cx="0" cy="0"/>
          <a:chOff x="0" y="0"/>
          <a:chExt cx="0" cy="0"/>
        </a:xfrm>
      </p:grpSpPr>
      <p:sp>
        <p:nvSpPr>
          <p:cNvPr id="10" name="矩形 9"/>
          <p:cNvSpPr/>
          <p:nvPr/>
        </p:nvSpPr>
        <p:spPr>
          <a:xfrm>
            <a:off x="7783456" y="6582298"/>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4041404" y="6601602"/>
            <a:ext cx="1051891" cy="215444"/>
          </a:xfrm>
          <a:prstGeom prst="rect">
            <a:avLst/>
          </a:prstGeom>
        </p:spPr>
        <p:txBody>
          <a:bodyPr wrap="none" anchor="ctr" anchorCtr="1">
            <a:spAutoFit/>
          </a:bodyPr>
          <a:lstStyle/>
          <a:p>
            <a:r>
              <a:rPr lang="en-US" altLang="zh-CN" sz="800" b="1" kern="1200" dirty="0" smtClean="0">
                <a:solidFill>
                  <a:schemeClr val="tx1">
                    <a:lumMod val="50000"/>
                    <a:lumOff val="50000"/>
                  </a:schemeClr>
                </a:solidFill>
                <a:latin typeface="微软雅黑" panose="020B0503020204020204" pitchFamily="34" charset="-122"/>
                <a:ea typeface="微软雅黑" panose="020B0503020204020204" pitchFamily="34" charset="-122"/>
                <a:cs typeface="+mn-cs"/>
              </a:rPr>
              <a:t>Confidential</a:t>
            </a:r>
            <a:r>
              <a:rPr lang="en-US" altLang="zh-CN" sz="800" b="1"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sp>
        <p:nvSpPr>
          <p:cNvPr id="12" name="矩形 11"/>
          <p:cNvSpPr/>
          <p:nvPr/>
        </p:nvSpPr>
        <p:spPr>
          <a:xfrm>
            <a:off x="0" y="1"/>
            <a:ext cx="9144000" cy="3343471"/>
          </a:xfrm>
          <a:prstGeom prst="rect">
            <a:avLst/>
          </a:prstGeom>
          <a:solidFill>
            <a:schemeClr val="bg1">
              <a:lumMod val="95000"/>
            </a:schemeClr>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p:nvSpPr>
        <p:spPr>
          <a:xfrm>
            <a:off x="3762001" y="3361638"/>
            <a:ext cx="1615635" cy="353943"/>
          </a:xfrm>
          <a:prstGeom prst="rect">
            <a:avLst/>
          </a:prstGeom>
        </p:spPr>
        <p:txBody>
          <a:bodyPr wrap="none">
            <a:spAutoFit/>
          </a:bodyPr>
          <a:lstStyle/>
          <a:p>
            <a:pPr algn="ctr"/>
            <a:r>
              <a:rPr lang="en-US" altLang="zh-CN" sz="1700" b="0" dirty="0">
                <a:solidFill>
                  <a:schemeClr val="bg1">
                    <a:lumMod val="85000"/>
                  </a:schemeClr>
                </a:solidFill>
                <a:latin typeface="微软雅黑" panose="020B0503020204020204" pitchFamily="34" charset="-122"/>
                <a:ea typeface="微软雅黑" panose="020B0503020204020204" pitchFamily="34" charset="-122"/>
              </a:rPr>
              <a:t>www.h3c.com</a:t>
            </a:r>
            <a:endParaRPr lang="zh-CN" altLang="en-US" sz="1700" b="0"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3491881" y="2084851"/>
            <a:ext cx="2034881" cy="1276787"/>
          </a:xfrm>
          <a:prstGeom prst="rect">
            <a:avLst/>
          </a:prstGeom>
        </p:spPr>
      </p:pic>
    </p:spTree>
    <p:extLst>
      <p:ext uri="{BB962C8B-B14F-4D97-AF65-F5344CB8AC3E}">
        <p14:creationId xmlns:p14="http://schemas.microsoft.com/office/powerpoint/2010/main" val="110847525"/>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内参-自定义版式">
    <p:spTree>
      <p:nvGrpSpPr>
        <p:cNvPr id="1" name=""/>
        <p:cNvGrpSpPr/>
        <p:nvPr/>
      </p:nvGrpSpPr>
      <p:grpSpPr>
        <a:xfrm>
          <a:off x="0" y="0"/>
          <a:ext cx="0" cy="0"/>
          <a:chOff x="0" y="0"/>
          <a:chExt cx="0" cy="0"/>
        </a:xfrm>
      </p:grpSpPr>
      <p:sp>
        <p:nvSpPr>
          <p:cNvPr id="4" name="Rectangle 25"/>
          <p:cNvSpPr>
            <a:spLocks noGrp="1" noChangeArrowheads="1"/>
          </p:cNvSpPr>
          <p:nvPr>
            <p:ph idx="1"/>
          </p:nvPr>
        </p:nvSpPr>
        <p:spPr bwMode="auto">
          <a:xfrm>
            <a:off x="457200" y="1440490"/>
            <a:ext cx="8229600" cy="4484788"/>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Rectangle 24"/>
          <p:cNvSpPr>
            <a:spLocks noGrp="1" noChangeArrowheads="1"/>
          </p:cNvSpPr>
          <p:nvPr>
            <p:ph type="title"/>
          </p:nvPr>
        </p:nvSpPr>
        <p:spPr bwMode="auto">
          <a:xfrm>
            <a:off x="457358" y="452655"/>
            <a:ext cx="8229443" cy="6096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647052193"/>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内参-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174111"/>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内参-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358" y="452655"/>
            <a:ext cx="8229443" cy="6096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508786"/>
            <a:ext cx="4038600" cy="4388777"/>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4648200" y="1508785"/>
            <a:ext cx="4038600" cy="4388779"/>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9263711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绝密-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1" y="1508788"/>
            <a:ext cx="4040188" cy="666089"/>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1" y="2174875"/>
            <a:ext cx="4040188" cy="3951288"/>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3" y="1508788"/>
            <a:ext cx="4041775" cy="666089"/>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3" y="2174875"/>
            <a:ext cx="4041775" cy="3951288"/>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24"/>
          <p:cNvSpPr>
            <a:spLocks noGrp="1" noChangeArrowheads="1"/>
          </p:cNvSpPr>
          <p:nvPr>
            <p:ph type="title"/>
          </p:nvPr>
        </p:nvSpPr>
        <p:spPr bwMode="auto">
          <a:xfrm>
            <a:off x="457358" y="452655"/>
            <a:ext cx="8229451" cy="6096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90209698"/>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内参-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1" y="1508788"/>
            <a:ext cx="4040188" cy="666089"/>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1" y="2174875"/>
            <a:ext cx="4040188" cy="3951288"/>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3" y="1508788"/>
            <a:ext cx="4041775" cy="666089"/>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3" y="2174875"/>
            <a:ext cx="4041775" cy="3951288"/>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24"/>
          <p:cNvSpPr>
            <a:spLocks noGrp="1" noChangeArrowheads="1"/>
          </p:cNvSpPr>
          <p:nvPr>
            <p:ph type="title"/>
          </p:nvPr>
        </p:nvSpPr>
        <p:spPr bwMode="auto">
          <a:xfrm>
            <a:off x="457358" y="452655"/>
            <a:ext cx="8229451" cy="6096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3637976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内参-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358" y="452655"/>
            <a:ext cx="8291107" cy="609600"/>
          </a:xfr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99366691"/>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参-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9" y="273049"/>
            <a:ext cx="3008313" cy="1162051"/>
          </a:xfrm>
        </p:spPr>
        <p:txBody>
          <a:bodyPr anchor="b"/>
          <a:lstStyle>
            <a:lvl1pPr algn="l">
              <a:defRPr sz="1800" b="1"/>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3575069" y="273068"/>
            <a:ext cx="5111751" cy="5853113"/>
          </a:xfrm>
        </p:spPr>
        <p:txBody>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文本占位符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457095270"/>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内参-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66"/>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102693798"/>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内参-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358" y="452655"/>
            <a:ext cx="8229443" cy="609600"/>
          </a:xfrm>
        </p:spPr>
        <p:txBody>
          <a:bodyPr/>
          <a:lstStyle/>
          <a:p>
            <a:r>
              <a:rPr lang="zh-CN" altLang="en-US" smtClean="0"/>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87983823"/>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内参-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04801"/>
            <a:ext cx="2057400" cy="55927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304801"/>
            <a:ext cx="6019800" cy="55927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7121456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内参-节标题">
    <p:spTree>
      <p:nvGrpSpPr>
        <p:cNvPr id="1" name=""/>
        <p:cNvGrpSpPr/>
        <p:nvPr/>
      </p:nvGrpSpPr>
      <p:grpSpPr>
        <a:xfrm>
          <a:off x="0" y="0"/>
          <a:ext cx="0" cy="0"/>
          <a:chOff x="0" y="0"/>
          <a:chExt cx="0" cy="0"/>
        </a:xfrm>
      </p:grpSpPr>
      <p:sp>
        <p:nvSpPr>
          <p:cNvPr id="10" name="矩形 9"/>
          <p:cNvSpPr/>
          <p:nvPr/>
        </p:nvSpPr>
        <p:spPr>
          <a:xfrm>
            <a:off x="7783456" y="6582298"/>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3064594" y="2476005"/>
            <a:ext cx="3024336" cy="646331"/>
          </a:xfrm>
          <a:prstGeom prst="rect">
            <a:avLst/>
          </a:prstGeom>
          <a:noFill/>
        </p:spPr>
        <p:txBody>
          <a:bodyPr wrap="square" rtlCol="0">
            <a:spAutoFit/>
          </a:bodyPr>
          <a:lstStyle/>
          <a:p>
            <a:pPr algn="ctr"/>
            <a:r>
              <a:rPr lang="en-US" altLang="zh-CN" sz="3600" b="1" spc="70" dirty="0">
                <a:solidFill>
                  <a:schemeClr val="tx1">
                    <a:lumMod val="65000"/>
                    <a:lumOff val="35000"/>
                  </a:schemeClr>
                </a:solidFill>
                <a:latin typeface="微软雅黑" panose="020B0503020204020204" pitchFamily="34" charset="-122"/>
                <a:ea typeface="微软雅黑" panose="020B0503020204020204" pitchFamily="34" charset="-122"/>
              </a:rPr>
              <a:t>THANKS</a:t>
            </a:r>
            <a:endParaRPr lang="zh-CN" altLang="en-US" sz="3600" b="1" spc="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3807715" y="3343471"/>
            <a:ext cx="1532984" cy="338554"/>
          </a:xfrm>
          <a:prstGeom prst="rect">
            <a:avLst/>
          </a:prstGeom>
        </p:spPr>
        <p:txBody>
          <a:bodyPr wrap="none">
            <a:spAutoFit/>
          </a:bodyPr>
          <a:lstStyle/>
          <a:p>
            <a:pPr algn="ctr"/>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 name="直接连接符 15"/>
          <p:cNvCxnSpPr>
            <a:endCxn id="15" idx="1"/>
          </p:cNvCxnSpPr>
          <p:nvPr/>
        </p:nvCxnSpPr>
        <p:spPr>
          <a:xfrm flipV="1">
            <a:off x="3552826" y="3512748"/>
            <a:ext cx="254889" cy="56425"/>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303085" y="3569173"/>
            <a:ext cx="276978"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4135138" y="6601602"/>
            <a:ext cx="821059" cy="215444"/>
          </a:xfrm>
          <a:prstGeom prst="rect">
            <a:avLst/>
          </a:prstGeom>
        </p:spPr>
        <p:txBody>
          <a:bodyPr wrap="none" anchor="ctr" anchorCtr="1">
            <a:spAutoFit/>
          </a:bodyPr>
          <a:lstStyle/>
          <a:p>
            <a:r>
              <a:rPr lang="en-US" altLang="zh-CN" sz="800" b="1" kern="1200" dirty="0" smtClean="0">
                <a:solidFill>
                  <a:schemeClr val="tx1">
                    <a:lumMod val="50000"/>
                    <a:lumOff val="50000"/>
                  </a:schemeClr>
                </a:solidFill>
                <a:latin typeface="微软雅黑" panose="020B0503020204020204" pitchFamily="34" charset="-122"/>
                <a:ea typeface="微软雅黑" panose="020B0503020204020204" pitchFamily="34" charset="-122"/>
                <a:cs typeface="+mn-cs"/>
              </a:rPr>
              <a:t>Internal</a:t>
            </a:r>
            <a:r>
              <a:rPr lang="en-US" altLang="zh-CN" sz="800" b="1"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内参</a:t>
            </a:r>
          </a:p>
        </p:txBody>
      </p:sp>
      <p:pic>
        <p:nvPicPr>
          <p:cNvPr id="11" name="图片 10"/>
          <p:cNvPicPr>
            <a:picLocks noChangeAspect="1"/>
          </p:cNvPicPr>
          <p:nvPr/>
        </p:nvPicPr>
        <p:blipFill>
          <a:blip r:embed="rId2"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7556521" y="260648"/>
            <a:ext cx="1377155" cy="864096"/>
          </a:xfrm>
          <a:prstGeom prst="rect">
            <a:avLst/>
          </a:prstGeom>
        </p:spPr>
      </p:pic>
    </p:spTree>
    <p:extLst>
      <p:ext uri="{BB962C8B-B14F-4D97-AF65-F5344CB8AC3E}">
        <p14:creationId xmlns:p14="http://schemas.microsoft.com/office/powerpoint/2010/main" val="285935365"/>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内参-节标题2">
    <p:spTree>
      <p:nvGrpSpPr>
        <p:cNvPr id="1" name=""/>
        <p:cNvGrpSpPr/>
        <p:nvPr/>
      </p:nvGrpSpPr>
      <p:grpSpPr>
        <a:xfrm>
          <a:off x="0" y="0"/>
          <a:ext cx="0" cy="0"/>
          <a:chOff x="0" y="0"/>
          <a:chExt cx="0" cy="0"/>
        </a:xfrm>
      </p:grpSpPr>
      <p:sp>
        <p:nvSpPr>
          <p:cNvPr id="10" name="矩形 9"/>
          <p:cNvSpPr/>
          <p:nvPr/>
        </p:nvSpPr>
        <p:spPr>
          <a:xfrm>
            <a:off x="7783456" y="6582298"/>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0" y="1"/>
            <a:ext cx="9144000" cy="3343471"/>
          </a:xfrm>
          <a:prstGeom prst="rect">
            <a:avLst/>
          </a:prstGeom>
          <a:solidFill>
            <a:schemeClr val="bg1">
              <a:lumMod val="95000"/>
            </a:schemeClr>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p:nvSpPr>
        <p:spPr>
          <a:xfrm>
            <a:off x="3762001" y="3361638"/>
            <a:ext cx="1615635" cy="353943"/>
          </a:xfrm>
          <a:prstGeom prst="rect">
            <a:avLst/>
          </a:prstGeom>
        </p:spPr>
        <p:txBody>
          <a:bodyPr wrap="none">
            <a:spAutoFit/>
          </a:bodyPr>
          <a:lstStyle/>
          <a:p>
            <a:pPr algn="ctr"/>
            <a:r>
              <a:rPr lang="en-US" altLang="zh-CN" sz="1700" b="0" dirty="0">
                <a:solidFill>
                  <a:schemeClr val="bg1">
                    <a:lumMod val="85000"/>
                  </a:schemeClr>
                </a:solidFill>
                <a:latin typeface="微软雅黑" panose="020B0503020204020204" pitchFamily="34" charset="-122"/>
                <a:ea typeface="微软雅黑" panose="020B0503020204020204" pitchFamily="34" charset="-122"/>
              </a:rPr>
              <a:t>www.h3c.com</a:t>
            </a:r>
            <a:endParaRPr lang="zh-CN" altLang="en-US" sz="1700" b="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4135138" y="6601602"/>
            <a:ext cx="851515" cy="215444"/>
          </a:xfrm>
          <a:prstGeom prst="rect">
            <a:avLst/>
          </a:prstGeom>
        </p:spPr>
        <p:txBody>
          <a:bodyPr wrap="none" anchor="ctr" anchorCtr="1">
            <a:spAutoFit/>
          </a:bodyPr>
          <a:lstStyle/>
          <a:p>
            <a:r>
              <a:rPr lang="en-US" altLang="zh-CN" sz="800" b="1" kern="1200" dirty="0" smtClean="0">
                <a:solidFill>
                  <a:schemeClr val="tx1">
                    <a:lumMod val="50000"/>
                    <a:lumOff val="50000"/>
                  </a:schemeClr>
                </a:solidFill>
                <a:latin typeface="微软雅黑" panose="020B0503020204020204" pitchFamily="34" charset="-122"/>
                <a:ea typeface="微软雅黑" panose="020B0503020204020204" pitchFamily="34" charset="-122"/>
                <a:cs typeface="+mn-cs"/>
              </a:rPr>
              <a:t>Internal</a:t>
            </a:r>
            <a:r>
              <a:rPr lang="en-US" altLang="zh-CN" sz="800" b="1"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内参</a:t>
            </a:r>
          </a:p>
        </p:txBody>
      </p:sp>
      <p:pic>
        <p:nvPicPr>
          <p:cNvPr id="8" name="图片 7"/>
          <p:cNvPicPr>
            <a:picLocks noChangeAspect="1"/>
          </p:cNvPicPr>
          <p:nvPr/>
        </p:nvPicPr>
        <p:blipFill>
          <a:blip r:embed="rId2"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3453693" y="2149740"/>
            <a:ext cx="2232248" cy="1400625"/>
          </a:xfrm>
          <a:prstGeom prst="rect">
            <a:avLst/>
          </a:prstGeom>
        </p:spPr>
      </p:pic>
    </p:spTree>
    <p:extLst>
      <p:ext uri="{BB962C8B-B14F-4D97-AF65-F5344CB8AC3E}">
        <p14:creationId xmlns:p14="http://schemas.microsoft.com/office/powerpoint/2010/main" val="173002221"/>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秘密-自定义版式">
    <p:spTree>
      <p:nvGrpSpPr>
        <p:cNvPr id="1" name=""/>
        <p:cNvGrpSpPr/>
        <p:nvPr/>
      </p:nvGrpSpPr>
      <p:grpSpPr>
        <a:xfrm>
          <a:off x="0" y="0"/>
          <a:ext cx="0" cy="0"/>
          <a:chOff x="0" y="0"/>
          <a:chExt cx="0" cy="0"/>
        </a:xfrm>
      </p:grpSpPr>
      <p:sp>
        <p:nvSpPr>
          <p:cNvPr id="4" name="Rectangle 25"/>
          <p:cNvSpPr>
            <a:spLocks noGrp="1" noChangeArrowheads="1"/>
          </p:cNvSpPr>
          <p:nvPr>
            <p:ph idx="1"/>
          </p:nvPr>
        </p:nvSpPr>
        <p:spPr bwMode="auto">
          <a:xfrm>
            <a:off x="457200" y="1440490"/>
            <a:ext cx="8229600" cy="4484788"/>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Rectangle 24"/>
          <p:cNvSpPr>
            <a:spLocks noGrp="1" noChangeArrowheads="1"/>
          </p:cNvSpPr>
          <p:nvPr>
            <p:ph type="title"/>
          </p:nvPr>
        </p:nvSpPr>
        <p:spPr bwMode="auto">
          <a:xfrm>
            <a:off x="457358" y="452655"/>
            <a:ext cx="8229443" cy="6096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277542803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绝密-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7265273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绝密-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9" y="273049"/>
            <a:ext cx="3008313" cy="1162051"/>
          </a:xfrm>
        </p:spPr>
        <p:txBody>
          <a:bodyPr anchor="b"/>
          <a:lstStyle>
            <a:lvl1pPr algn="l">
              <a:defRPr sz="1800" b="1"/>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3575069" y="273068"/>
            <a:ext cx="5111751" cy="5853113"/>
          </a:xfrm>
        </p:spPr>
        <p:txBody>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文本占位符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89838359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绝密-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66"/>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97658909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绝密-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542228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绝密-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04801"/>
            <a:ext cx="2057400" cy="55927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304801"/>
            <a:ext cx="6019800" cy="55927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3251351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3.jpe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image" Target="../media/image3.jpeg"/><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2.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6" Type="http://schemas.openxmlformats.org/officeDocument/2006/relationships/image" Target="../media/image3.jpe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emf"/><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descr="1.png"/>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21556" y="6522753"/>
            <a:ext cx="9144001" cy="330200"/>
          </a:xfrm>
          <a:prstGeom prst="rect">
            <a:avLst/>
          </a:prstGeom>
        </p:spPr>
      </p:pic>
      <p:sp>
        <p:nvSpPr>
          <p:cNvPr id="1026" name="Rectangle 25"/>
          <p:cNvSpPr>
            <a:spLocks noGrp="1" noChangeArrowheads="1"/>
          </p:cNvSpPr>
          <p:nvPr>
            <p:ph type="body" idx="1"/>
          </p:nvPr>
        </p:nvSpPr>
        <p:spPr bwMode="auto">
          <a:xfrm>
            <a:off x="457200" y="1440490"/>
            <a:ext cx="8229600" cy="448478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9" name="Rectangle 24"/>
          <p:cNvSpPr>
            <a:spLocks noGrp="1" noChangeArrowheads="1"/>
          </p:cNvSpPr>
          <p:nvPr>
            <p:ph type="title"/>
          </p:nvPr>
        </p:nvSpPr>
        <p:spPr bwMode="auto">
          <a:xfrm>
            <a:off x="457358" y="452655"/>
            <a:ext cx="8229443" cy="609600"/>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1" name="矩形 10"/>
          <p:cNvSpPr/>
          <p:nvPr/>
        </p:nvSpPr>
        <p:spPr>
          <a:xfrm>
            <a:off x="3689402" y="6601602"/>
            <a:ext cx="1766455" cy="215444"/>
          </a:xfrm>
          <a:prstGeom prst="rect">
            <a:avLst/>
          </a:prstGeom>
        </p:spPr>
        <p:txBody>
          <a:bodyPr wrap="square" anchor="ctr" anchorCtr="1">
            <a:spAutoFit/>
          </a:bodyPr>
          <a:lstStyle/>
          <a:p>
            <a:r>
              <a:rPr lang="en-US" altLang="zh-CN" sz="800" b="1" dirty="0" smtClean="0">
                <a:solidFill>
                  <a:schemeClr val="tx1">
                    <a:lumMod val="50000"/>
                    <a:lumOff val="50000"/>
                  </a:schemeClr>
                </a:solidFill>
                <a:latin typeface="微软雅黑" panose="020B0503020204020204" pitchFamily="34" charset="-122"/>
                <a:ea typeface="微软雅黑" panose="020B0503020204020204" pitchFamily="34" charset="-122"/>
              </a:rPr>
              <a:t>Top-Secret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绝密</a:t>
            </a:r>
          </a:p>
        </p:txBody>
      </p:sp>
      <p:pic>
        <p:nvPicPr>
          <p:cNvPr id="14" name="图片 13"/>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252646" y="557872"/>
            <a:ext cx="669179" cy="384043"/>
          </a:xfrm>
          <a:prstGeom prst="rect">
            <a:avLst/>
          </a:prstGeom>
        </p:spPr>
      </p:pic>
      <p:sp>
        <p:nvSpPr>
          <p:cNvPr id="25" name="矩形 24"/>
          <p:cNvSpPr/>
          <p:nvPr/>
        </p:nvSpPr>
        <p:spPr>
          <a:xfrm>
            <a:off x="7956376" y="452669"/>
            <a:ext cx="1151112" cy="548680"/>
          </a:xfrm>
          <a:prstGeom prst="rect">
            <a:avLst/>
          </a:prstGeom>
          <a:solidFill>
            <a:schemeClr val="bg1"/>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pic>
        <p:nvPicPr>
          <p:cNvPr id="21" name="图片 20"/>
          <p:cNvPicPr>
            <a:picLocks noChangeAspect="1"/>
          </p:cNvPicPr>
          <p:nvPr/>
        </p:nvPicPr>
        <p:blipFill>
          <a:blip r:embed="rId18"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015573" y="260648"/>
            <a:ext cx="918103" cy="576064"/>
          </a:xfrm>
          <a:prstGeom prst="rect">
            <a:avLst/>
          </a:prstGeom>
        </p:spPr>
      </p:pic>
      <p:sp>
        <p:nvSpPr>
          <p:cNvPr id="28" name="矩形 27"/>
          <p:cNvSpPr/>
          <p:nvPr/>
        </p:nvSpPr>
        <p:spPr>
          <a:xfrm>
            <a:off x="7645234" y="6573447"/>
            <a:ext cx="1032655" cy="246221"/>
          </a:xfrm>
          <a:prstGeom prst="rect">
            <a:avLst/>
          </a:prstGeom>
        </p:spPr>
        <p:txBody>
          <a:bodyPr wrap="none" anchor="ctr" anchorCtr="1">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文本框 26"/>
          <p:cNvSpPr txBox="1"/>
          <p:nvPr/>
        </p:nvSpPr>
        <p:spPr>
          <a:xfrm>
            <a:off x="8808952" y="6496217"/>
            <a:ext cx="341760" cy="246221"/>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A5BB97A9-7D72-4F8F-8BC5-4E547C3F4DC5}" type="slidenum">
              <a:rPr lang="en-GB" altLang="zh-CN" sz="1000" noProof="0" smtClean="0"/>
              <a:pPr/>
              <a:t>‹#›</a:t>
            </a:fld>
            <a:endParaRPr lang="en-GB" altLang="zh-CN" sz="1000" noProof="0" dirty="0"/>
          </a:p>
        </p:txBody>
      </p:sp>
    </p:spTree>
    <p:extLst>
      <p:ext uri="{BB962C8B-B14F-4D97-AF65-F5344CB8AC3E}">
        <p14:creationId xmlns:p14="http://schemas.microsoft.com/office/powerpoint/2010/main" val="428914356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6" r:id="rId12"/>
    <p:sldLayoutId id="2147483717" r:id="rId13"/>
    <p:sldLayoutId id="2147483718" r:id="rId14"/>
  </p:sldLayoutIdLst>
  <p:transition/>
  <p:txStyles>
    <p:title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p:titleStyle>
    <p:bodyStyle>
      <a:lvl1pPr marL="342900" indent="-342900" algn="l" rtl="0" eaLnBrk="1" fontAlgn="base" hangingPunct="1">
        <a:lnSpc>
          <a:spcPct val="150000"/>
        </a:lnSpc>
        <a:spcBef>
          <a:spcPct val="0"/>
        </a:spcBef>
        <a:spcAft>
          <a:spcPct val="0"/>
        </a:spcAft>
        <a:defRPr sz="1800" b="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20000"/>
        </a:lnSpc>
        <a:spcBef>
          <a:spcPct val="50000"/>
        </a:spcBef>
        <a:spcAft>
          <a:spcPct val="0"/>
        </a:spcAft>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20000"/>
        </a:lnSpc>
        <a:spcBef>
          <a:spcPct val="50000"/>
        </a:spcBef>
        <a:spcAft>
          <a:spcPct val="0"/>
        </a:spcAft>
        <a:defRPr sz="1400">
          <a:solidFill>
            <a:schemeClr val="tx1">
              <a:lumMod val="85000"/>
              <a:lumOff val="15000"/>
            </a:schemeClr>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20000"/>
        </a:lnSpc>
        <a:spcBef>
          <a:spcPct val="50000"/>
        </a:spcBef>
        <a:spcAft>
          <a:spcPct val="0"/>
        </a:spcAft>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marL="2057400" indent="-228600" algn="l" rtl="0" eaLnBrk="1" fontAlgn="base" hangingPunct="1">
        <a:lnSpc>
          <a:spcPct val="120000"/>
        </a:lnSpc>
        <a:spcBef>
          <a:spcPct val="20000"/>
        </a:spcBef>
        <a:spcAft>
          <a:spcPct val="0"/>
        </a:spcAft>
        <a:defRPr sz="1100">
          <a:solidFill>
            <a:schemeClr val="tx1">
              <a:lumMod val="85000"/>
              <a:lumOff val="15000"/>
            </a:schemeClr>
          </a:solidFill>
          <a:latin typeface="微软雅黑" panose="020B0503020204020204" pitchFamily="34" charset="-122"/>
          <a:ea typeface="微软雅黑" panose="020B0503020204020204" pitchFamily="34" charset="-122"/>
        </a:defRPr>
      </a:lvl5pPr>
      <a:lvl6pPr marL="2514600" indent="-228600" algn="l" rtl="0" eaLnBrk="1" fontAlgn="base" hangingPunct="1">
        <a:lnSpc>
          <a:spcPct val="120000"/>
        </a:lnSpc>
        <a:spcBef>
          <a:spcPct val="20000"/>
        </a:spcBef>
        <a:spcAft>
          <a:spcPct val="0"/>
        </a:spcAft>
        <a:defRPr sz="1200">
          <a:solidFill>
            <a:schemeClr val="tx1"/>
          </a:solidFill>
          <a:latin typeface="+mj-lt"/>
          <a:ea typeface="+mn-ea"/>
        </a:defRPr>
      </a:lvl6pPr>
      <a:lvl7pPr marL="2971800" indent="-228600" algn="l" rtl="0" eaLnBrk="1" fontAlgn="base" hangingPunct="1">
        <a:lnSpc>
          <a:spcPct val="120000"/>
        </a:lnSpc>
        <a:spcBef>
          <a:spcPct val="20000"/>
        </a:spcBef>
        <a:spcAft>
          <a:spcPct val="0"/>
        </a:spcAft>
        <a:defRPr sz="1200">
          <a:solidFill>
            <a:schemeClr val="tx1"/>
          </a:solidFill>
          <a:latin typeface="+mj-lt"/>
          <a:ea typeface="+mn-ea"/>
        </a:defRPr>
      </a:lvl7pPr>
      <a:lvl8pPr marL="3429000" indent="-228600" algn="l" rtl="0" eaLnBrk="1" fontAlgn="base" hangingPunct="1">
        <a:lnSpc>
          <a:spcPct val="120000"/>
        </a:lnSpc>
        <a:spcBef>
          <a:spcPct val="20000"/>
        </a:spcBef>
        <a:spcAft>
          <a:spcPct val="0"/>
        </a:spcAft>
        <a:defRPr sz="1200">
          <a:solidFill>
            <a:schemeClr val="tx1"/>
          </a:solidFill>
          <a:latin typeface="+mj-lt"/>
          <a:ea typeface="+mn-ea"/>
        </a:defRPr>
      </a:lvl8pPr>
      <a:lvl9pPr marL="3886200" indent="-228600" algn="l" rtl="0" eaLnBrk="1" fontAlgn="base" hangingPunct="1">
        <a:lnSpc>
          <a:spcPct val="120000"/>
        </a:lnSpc>
        <a:spcBef>
          <a:spcPct val="20000"/>
        </a:spcBef>
        <a:spcAft>
          <a:spcPct val="0"/>
        </a:spcAft>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 name="图片 21" descr="1.png"/>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1556" y="6522753"/>
            <a:ext cx="9144001" cy="330200"/>
          </a:xfrm>
          <a:prstGeom prst="rect">
            <a:avLst/>
          </a:prstGeom>
        </p:spPr>
      </p:pic>
      <p:sp>
        <p:nvSpPr>
          <p:cNvPr id="1026" name="Rectangle 25"/>
          <p:cNvSpPr>
            <a:spLocks noGrp="1" noChangeArrowheads="1"/>
          </p:cNvSpPr>
          <p:nvPr>
            <p:ph type="body" idx="1"/>
          </p:nvPr>
        </p:nvSpPr>
        <p:spPr bwMode="auto">
          <a:xfrm>
            <a:off x="457200" y="1440490"/>
            <a:ext cx="8229600" cy="448478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9" name="Rectangle 24"/>
          <p:cNvSpPr>
            <a:spLocks noGrp="1" noChangeArrowheads="1"/>
          </p:cNvSpPr>
          <p:nvPr>
            <p:ph type="title"/>
          </p:nvPr>
        </p:nvSpPr>
        <p:spPr bwMode="auto">
          <a:xfrm>
            <a:off x="457358" y="452655"/>
            <a:ext cx="8229443" cy="609600"/>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pic>
        <p:nvPicPr>
          <p:cNvPr id="14" name="图片 13"/>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44409" y="565433"/>
            <a:ext cx="669179" cy="384043"/>
          </a:xfrm>
          <a:prstGeom prst="rect">
            <a:avLst/>
          </a:prstGeom>
        </p:spPr>
      </p:pic>
      <p:sp>
        <p:nvSpPr>
          <p:cNvPr id="15" name="矩形 14"/>
          <p:cNvSpPr/>
          <p:nvPr/>
        </p:nvSpPr>
        <p:spPr>
          <a:xfrm>
            <a:off x="3822222" y="6601602"/>
            <a:ext cx="1502680" cy="215444"/>
          </a:xfrm>
          <a:prstGeom prst="rect">
            <a:avLst/>
          </a:prstGeom>
        </p:spPr>
        <p:txBody>
          <a:bodyPr wrap="square" anchor="ctr" anchorCtr="1">
            <a:spAutoFit/>
          </a:bodyPr>
          <a:lstStyle/>
          <a:p>
            <a:r>
              <a:rPr lang="en-US" altLang="zh-CN" sz="800" b="1" dirty="0" smtClean="0">
                <a:solidFill>
                  <a:schemeClr val="tx1">
                    <a:lumMod val="50000"/>
                    <a:lumOff val="50000"/>
                  </a:schemeClr>
                </a:solidFill>
                <a:latin typeface="微软雅黑" panose="020B0503020204020204" pitchFamily="34" charset="-122"/>
                <a:ea typeface="微软雅黑" panose="020B0503020204020204" pitchFamily="34" charset="-122"/>
              </a:rPr>
              <a:t>Secret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机密</a:t>
            </a:r>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7956376" y="452669"/>
            <a:ext cx="1151112" cy="548680"/>
          </a:xfrm>
          <a:prstGeom prst="rect">
            <a:avLst/>
          </a:prstGeom>
          <a:solidFill>
            <a:schemeClr val="bg1"/>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pic>
        <p:nvPicPr>
          <p:cNvPr id="21" name="图片 20"/>
          <p:cNvPicPr>
            <a:picLocks noChangeAspect="1"/>
          </p:cNvPicPr>
          <p:nvPr/>
        </p:nvPicPr>
        <p:blipFill>
          <a:blip r:embed="rId15"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015573" y="260648"/>
            <a:ext cx="918103" cy="576064"/>
          </a:xfrm>
          <a:prstGeom prst="rect">
            <a:avLst/>
          </a:prstGeom>
        </p:spPr>
      </p:pic>
      <p:sp>
        <p:nvSpPr>
          <p:cNvPr id="27" name="矩形 26"/>
          <p:cNvSpPr/>
          <p:nvPr/>
        </p:nvSpPr>
        <p:spPr>
          <a:xfrm>
            <a:off x="7645234" y="6573447"/>
            <a:ext cx="1032655" cy="246221"/>
          </a:xfrm>
          <a:prstGeom prst="rect">
            <a:avLst/>
          </a:prstGeom>
        </p:spPr>
        <p:txBody>
          <a:bodyPr wrap="none" anchor="ctr" anchorCtr="1">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文本框 26"/>
          <p:cNvSpPr txBox="1"/>
          <p:nvPr/>
        </p:nvSpPr>
        <p:spPr>
          <a:xfrm>
            <a:off x="8808952" y="6496217"/>
            <a:ext cx="341760" cy="246221"/>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A5BB97A9-7D72-4F8F-8BC5-4E547C3F4DC5}" type="slidenum">
              <a:rPr lang="en-GB" altLang="zh-CN" sz="1000" noProof="0" smtClean="0"/>
              <a:pPr/>
              <a:t>‹#›</a:t>
            </a:fld>
            <a:endParaRPr lang="en-GB" altLang="zh-CN" sz="1000" noProof="0" dirty="0"/>
          </a:p>
        </p:txBody>
      </p:sp>
    </p:spTree>
    <p:extLst>
      <p:ext uri="{BB962C8B-B14F-4D97-AF65-F5344CB8AC3E}">
        <p14:creationId xmlns:p14="http://schemas.microsoft.com/office/powerpoint/2010/main" val="1515948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hf hdr="0" ftr="0" dt="0"/>
  <p:txStyles>
    <p:title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p:titleStyle>
    <p:bodyStyle>
      <a:lvl1pPr marL="342900" indent="-342900" algn="l" rtl="0" eaLnBrk="1" fontAlgn="base" hangingPunct="1">
        <a:lnSpc>
          <a:spcPct val="150000"/>
        </a:lnSpc>
        <a:spcBef>
          <a:spcPct val="0"/>
        </a:spcBef>
        <a:spcAft>
          <a:spcPct val="0"/>
        </a:spcAft>
        <a:defRPr sz="1800" b="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20000"/>
        </a:lnSpc>
        <a:spcBef>
          <a:spcPct val="50000"/>
        </a:spcBef>
        <a:spcAft>
          <a:spcPct val="0"/>
        </a:spcAft>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20000"/>
        </a:lnSpc>
        <a:spcBef>
          <a:spcPct val="50000"/>
        </a:spcBef>
        <a:spcAft>
          <a:spcPct val="0"/>
        </a:spcAft>
        <a:defRPr sz="1400">
          <a:solidFill>
            <a:schemeClr val="tx1">
              <a:lumMod val="85000"/>
              <a:lumOff val="15000"/>
            </a:schemeClr>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20000"/>
        </a:lnSpc>
        <a:spcBef>
          <a:spcPct val="50000"/>
        </a:spcBef>
        <a:spcAft>
          <a:spcPct val="0"/>
        </a:spcAft>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marL="2057400" indent="-228600" algn="l" rtl="0" eaLnBrk="1" fontAlgn="base" hangingPunct="1">
        <a:lnSpc>
          <a:spcPct val="120000"/>
        </a:lnSpc>
        <a:spcBef>
          <a:spcPct val="20000"/>
        </a:spcBef>
        <a:spcAft>
          <a:spcPct val="0"/>
        </a:spcAft>
        <a:defRPr sz="1100">
          <a:solidFill>
            <a:schemeClr val="tx1">
              <a:lumMod val="85000"/>
              <a:lumOff val="15000"/>
            </a:schemeClr>
          </a:solidFill>
          <a:latin typeface="微软雅黑" panose="020B0503020204020204" pitchFamily="34" charset="-122"/>
          <a:ea typeface="微软雅黑" panose="020B0503020204020204" pitchFamily="34" charset="-122"/>
        </a:defRPr>
      </a:lvl5pPr>
      <a:lvl6pPr marL="2514600" indent="-228600" algn="l" rtl="0" eaLnBrk="1" fontAlgn="base" hangingPunct="1">
        <a:lnSpc>
          <a:spcPct val="120000"/>
        </a:lnSpc>
        <a:spcBef>
          <a:spcPct val="20000"/>
        </a:spcBef>
        <a:spcAft>
          <a:spcPct val="0"/>
        </a:spcAft>
        <a:defRPr sz="1200">
          <a:solidFill>
            <a:schemeClr val="tx1"/>
          </a:solidFill>
          <a:latin typeface="+mj-lt"/>
          <a:ea typeface="+mn-ea"/>
        </a:defRPr>
      </a:lvl6pPr>
      <a:lvl7pPr marL="2971800" indent="-228600" algn="l" rtl="0" eaLnBrk="1" fontAlgn="base" hangingPunct="1">
        <a:lnSpc>
          <a:spcPct val="120000"/>
        </a:lnSpc>
        <a:spcBef>
          <a:spcPct val="20000"/>
        </a:spcBef>
        <a:spcAft>
          <a:spcPct val="0"/>
        </a:spcAft>
        <a:defRPr sz="1200">
          <a:solidFill>
            <a:schemeClr val="tx1"/>
          </a:solidFill>
          <a:latin typeface="+mj-lt"/>
          <a:ea typeface="+mn-ea"/>
        </a:defRPr>
      </a:lvl7pPr>
      <a:lvl8pPr marL="3429000" indent="-228600" algn="l" rtl="0" eaLnBrk="1" fontAlgn="base" hangingPunct="1">
        <a:lnSpc>
          <a:spcPct val="120000"/>
        </a:lnSpc>
        <a:spcBef>
          <a:spcPct val="20000"/>
        </a:spcBef>
        <a:spcAft>
          <a:spcPct val="0"/>
        </a:spcAft>
        <a:defRPr sz="1200">
          <a:solidFill>
            <a:schemeClr val="tx1"/>
          </a:solidFill>
          <a:latin typeface="+mj-lt"/>
          <a:ea typeface="+mn-ea"/>
        </a:defRPr>
      </a:lvl8pPr>
      <a:lvl9pPr marL="3886200" indent="-228600" algn="l" rtl="0" eaLnBrk="1" fontAlgn="base" hangingPunct="1">
        <a:lnSpc>
          <a:spcPct val="120000"/>
        </a:lnSpc>
        <a:spcBef>
          <a:spcPct val="20000"/>
        </a:spcBef>
        <a:spcAft>
          <a:spcPct val="0"/>
        </a:spcAft>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descr="1.png"/>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1556" y="6522753"/>
            <a:ext cx="9144001" cy="330200"/>
          </a:xfrm>
          <a:prstGeom prst="rect">
            <a:avLst/>
          </a:prstGeom>
        </p:spPr>
      </p:pic>
      <p:sp>
        <p:nvSpPr>
          <p:cNvPr id="1026" name="Rectangle 25"/>
          <p:cNvSpPr>
            <a:spLocks noGrp="1" noChangeArrowheads="1"/>
          </p:cNvSpPr>
          <p:nvPr>
            <p:ph type="body" idx="1"/>
          </p:nvPr>
        </p:nvSpPr>
        <p:spPr bwMode="auto">
          <a:xfrm>
            <a:off x="457200" y="1440490"/>
            <a:ext cx="8229600" cy="448478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9" name="Rectangle 24"/>
          <p:cNvSpPr>
            <a:spLocks noGrp="1" noChangeArrowheads="1"/>
          </p:cNvSpPr>
          <p:nvPr>
            <p:ph type="title"/>
          </p:nvPr>
        </p:nvSpPr>
        <p:spPr bwMode="auto">
          <a:xfrm>
            <a:off x="457358" y="452655"/>
            <a:ext cx="8229443" cy="609600"/>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pic>
        <p:nvPicPr>
          <p:cNvPr id="14" name="图片 13"/>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44409" y="565433"/>
            <a:ext cx="669179" cy="384043"/>
          </a:xfrm>
          <a:prstGeom prst="rect">
            <a:avLst/>
          </a:prstGeom>
        </p:spPr>
      </p:pic>
      <p:sp>
        <p:nvSpPr>
          <p:cNvPr id="13" name="矩形 12"/>
          <p:cNvSpPr/>
          <p:nvPr/>
        </p:nvSpPr>
        <p:spPr>
          <a:xfrm>
            <a:off x="4041404" y="6601602"/>
            <a:ext cx="1051891" cy="215444"/>
          </a:xfrm>
          <a:prstGeom prst="rect">
            <a:avLst/>
          </a:prstGeom>
        </p:spPr>
        <p:txBody>
          <a:bodyPr wrap="none" anchor="ctr" anchorCtr="1">
            <a:spAutoFit/>
          </a:bodyPr>
          <a:lstStyle/>
          <a:p>
            <a:r>
              <a:rPr lang="en-US" altLang="zh-CN" sz="800" b="1" kern="1200" dirty="0" smtClean="0">
                <a:solidFill>
                  <a:schemeClr val="tx1">
                    <a:lumMod val="50000"/>
                    <a:lumOff val="50000"/>
                  </a:schemeClr>
                </a:solidFill>
                <a:latin typeface="微软雅黑" panose="020B0503020204020204" pitchFamily="34" charset="-122"/>
                <a:ea typeface="微软雅黑" panose="020B0503020204020204" pitchFamily="34" charset="-122"/>
                <a:cs typeface="+mn-cs"/>
              </a:rPr>
              <a:t>Confidential</a:t>
            </a:r>
            <a:r>
              <a:rPr lang="en-US" altLang="zh-CN" sz="800" b="1"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sp>
        <p:nvSpPr>
          <p:cNvPr id="25" name="矩形 24"/>
          <p:cNvSpPr/>
          <p:nvPr/>
        </p:nvSpPr>
        <p:spPr>
          <a:xfrm>
            <a:off x="7956376" y="452669"/>
            <a:ext cx="1151112" cy="548680"/>
          </a:xfrm>
          <a:prstGeom prst="rect">
            <a:avLst/>
          </a:prstGeom>
          <a:solidFill>
            <a:schemeClr val="bg1"/>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pic>
        <p:nvPicPr>
          <p:cNvPr id="21" name="图片 20"/>
          <p:cNvPicPr>
            <a:picLocks noChangeAspect="1"/>
          </p:cNvPicPr>
          <p:nvPr/>
        </p:nvPicPr>
        <p:blipFill>
          <a:blip r:embed="rId15"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015573" y="260648"/>
            <a:ext cx="918103" cy="576064"/>
          </a:xfrm>
          <a:prstGeom prst="rect">
            <a:avLst/>
          </a:prstGeom>
        </p:spPr>
      </p:pic>
      <p:sp>
        <p:nvSpPr>
          <p:cNvPr id="28" name="矩形 27"/>
          <p:cNvSpPr/>
          <p:nvPr/>
        </p:nvSpPr>
        <p:spPr>
          <a:xfrm>
            <a:off x="7645234" y="6573447"/>
            <a:ext cx="1032655" cy="246221"/>
          </a:xfrm>
          <a:prstGeom prst="rect">
            <a:avLst/>
          </a:prstGeom>
        </p:spPr>
        <p:txBody>
          <a:bodyPr wrap="none" anchor="ctr" anchorCtr="1">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文本框 26"/>
          <p:cNvSpPr txBox="1"/>
          <p:nvPr/>
        </p:nvSpPr>
        <p:spPr>
          <a:xfrm>
            <a:off x="8808952" y="6496217"/>
            <a:ext cx="341760" cy="246221"/>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A5BB97A9-7D72-4F8F-8BC5-4E547C3F4DC5}" type="slidenum">
              <a:rPr lang="en-GB" altLang="zh-CN" sz="1000" noProof="0" smtClean="0"/>
              <a:pPr/>
              <a:t>‹#›</a:t>
            </a:fld>
            <a:endParaRPr lang="en-GB" altLang="zh-CN" sz="1000" noProof="0" dirty="0"/>
          </a:p>
        </p:txBody>
      </p:sp>
    </p:spTree>
    <p:extLst>
      <p:ext uri="{BB962C8B-B14F-4D97-AF65-F5344CB8AC3E}">
        <p14:creationId xmlns:p14="http://schemas.microsoft.com/office/powerpoint/2010/main" val="382181472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ransition/>
  <p:hf hdr="0" ftr="0" dt="0"/>
  <p:txStyles>
    <p:title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p:titleStyle>
    <p:bodyStyle>
      <a:lvl1pPr marL="342900" indent="-342900" algn="l" rtl="0" eaLnBrk="1" fontAlgn="base" hangingPunct="1">
        <a:lnSpc>
          <a:spcPct val="150000"/>
        </a:lnSpc>
        <a:spcBef>
          <a:spcPct val="0"/>
        </a:spcBef>
        <a:spcAft>
          <a:spcPct val="0"/>
        </a:spcAft>
        <a:defRPr sz="1800" b="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20000"/>
        </a:lnSpc>
        <a:spcBef>
          <a:spcPct val="50000"/>
        </a:spcBef>
        <a:spcAft>
          <a:spcPct val="0"/>
        </a:spcAft>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20000"/>
        </a:lnSpc>
        <a:spcBef>
          <a:spcPct val="50000"/>
        </a:spcBef>
        <a:spcAft>
          <a:spcPct val="0"/>
        </a:spcAft>
        <a:defRPr sz="1400">
          <a:solidFill>
            <a:schemeClr val="tx1">
              <a:lumMod val="85000"/>
              <a:lumOff val="15000"/>
            </a:schemeClr>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20000"/>
        </a:lnSpc>
        <a:spcBef>
          <a:spcPct val="50000"/>
        </a:spcBef>
        <a:spcAft>
          <a:spcPct val="0"/>
        </a:spcAft>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marL="2057400" indent="-228600" algn="l" rtl="0" eaLnBrk="1" fontAlgn="base" hangingPunct="1">
        <a:lnSpc>
          <a:spcPct val="120000"/>
        </a:lnSpc>
        <a:spcBef>
          <a:spcPct val="20000"/>
        </a:spcBef>
        <a:spcAft>
          <a:spcPct val="0"/>
        </a:spcAft>
        <a:defRPr sz="1100">
          <a:solidFill>
            <a:schemeClr val="tx1">
              <a:lumMod val="85000"/>
              <a:lumOff val="15000"/>
            </a:schemeClr>
          </a:solidFill>
          <a:latin typeface="微软雅黑" panose="020B0503020204020204" pitchFamily="34" charset="-122"/>
          <a:ea typeface="微软雅黑" panose="020B0503020204020204" pitchFamily="34" charset="-122"/>
        </a:defRPr>
      </a:lvl5pPr>
      <a:lvl6pPr marL="2514600" indent="-228600" algn="l" rtl="0" eaLnBrk="1" fontAlgn="base" hangingPunct="1">
        <a:lnSpc>
          <a:spcPct val="120000"/>
        </a:lnSpc>
        <a:spcBef>
          <a:spcPct val="20000"/>
        </a:spcBef>
        <a:spcAft>
          <a:spcPct val="0"/>
        </a:spcAft>
        <a:defRPr sz="1200">
          <a:solidFill>
            <a:schemeClr val="tx1"/>
          </a:solidFill>
          <a:latin typeface="+mj-lt"/>
          <a:ea typeface="+mn-ea"/>
        </a:defRPr>
      </a:lvl6pPr>
      <a:lvl7pPr marL="2971800" indent="-228600" algn="l" rtl="0" eaLnBrk="1" fontAlgn="base" hangingPunct="1">
        <a:lnSpc>
          <a:spcPct val="120000"/>
        </a:lnSpc>
        <a:spcBef>
          <a:spcPct val="20000"/>
        </a:spcBef>
        <a:spcAft>
          <a:spcPct val="0"/>
        </a:spcAft>
        <a:defRPr sz="1200">
          <a:solidFill>
            <a:schemeClr val="tx1"/>
          </a:solidFill>
          <a:latin typeface="+mj-lt"/>
          <a:ea typeface="+mn-ea"/>
        </a:defRPr>
      </a:lvl7pPr>
      <a:lvl8pPr marL="3429000" indent="-228600" algn="l" rtl="0" eaLnBrk="1" fontAlgn="base" hangingPunct="1">
        <a:lnSpc>
          <a:spcPct val="120000"/>
        </a:lnSpc>
        <a:spcBef>
          <a:spcPct val="20000"/>
        </a:spcBef>
        <a:spcAft>
          <a:spcPct val="0"/>
        </a:spcAft>
        <a:defRPr sz="1200">
          <a:solidFill>
            <a:schemeClr val="tx1"/>
          </a:solidFill>
          <a:latin typeface="+mj-lt"/>
          <a:ea typeface="+mn-ea"/>
        </a:defRPr>
      </a:lvl8pPr>
      <a:lvl9pPr marL="3886200" indent="-228600" algn="l" rtl="0" eaLnBrk="1" fontAlgn="base" hangingPunct="1">
        <a:lnSpc>
          <a:spcPct val="120000"/>
        </a:lnSpc>
        <a:spcBef>
          <a:spcPct val="20000"/>
        </a:spcBef>
        <a:spcAft>
          <a:spcPct val="0"/>
        </a:spcAft>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descr="1.png"/>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21556" y="6522753"/>
            <a:ext cx="9144001" cy="330200"/>
          </a:xfrm>
          <a:prstGeom prst="rect">
            <a:avLst/>
          </a:prstGeom>
        </p:spPr>
      </p:pic>
      <p:sp>
        <p:nvSpPr>
          <p:cNvPr id="1026" name="Rectangle 25"/>
          <p:cNvSpPr>
            <a:spLocks noGrp="1" noChangeArrowheads="1"/>
          </p:cNvSpPr>
          <p:nvPr>
            <p:ph type="body" idx="1"/>
          </p:nvPr>
        </p:nvSpPr>
        <p:spPr bwMode="auto">
          <a:xfrm>
            <a:off x="457200" y="1440490"/>
            <a:ext cx="8229600" cy="448478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9" name="Rectangle 24"/>
          <p:cNvSpPr>
            <a:spLocks noGrp="1" noChangeArrowheads="1"/>
          </p:cNvSpPr>
          <p:nvPr>
            <p:ph type="title"/>
          </p:nvPr>
        </p:nvSpPr>
        <p:spPr bwMode="auto">
          <a:xfrm>
            <a:off x="457358" y="452655"/>
            <a:ext cx="8229443" cy="609600"/>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pic>
        <p:nvPicPr>
          <p:cNvPr id="14" name="图片 13"/>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244409" y="557872"/>
            <a:ext cx="669179" cy="384043"/>
          </a:xfrm>
          <a:prstGeom prst="rect">
            <a:avLst/>
          </a:prstGeom>
        </p:spPr>
      </p:pic>
      <p:sp>
        <p:nvSpPr>
          <p:cNvPr id="13" name="矩形 12"/>
          <p:cNvSpPr/>
          <p:nvPr/>
        </p:nvSpPr>
        <p:spPr>
          <a:xfrm>
            <a:off x="4135138" y="6601602"/>
            <a:ext cx="851515" cy="215444"/>
          </a:xfrm>
          <a:prstGeom prst="rect">
            <a:avLst/>
          </a:prstGeom>
        </p:spPr>
        <p:txBody>
          <a:bodyPr wrap="none" anchor="ctr" anchorCtr="1">
            <a:spAutoFit/>
          </a:bodyPr>
          <a:lstStyle/>
          <a:p>
            <a:r>
              <a:rPr lang="en-US" altLang="zh-CN" sz="800" b="1" kern="1200" dirty="0" smtClean="0">
                <a:solidFill>
                  <a:schemeClr val="tx1">
                    <a:lumMod val="50000"/>
                    <a:lumOff val="50000"/>
                  </a:schemeClr>
                </a:solidFill>
                <a:latin typeface="微软雅黑" panose="020B0503020204020204" pitchFamily="34" charset="-122"/>
                <a:ea typeface="微软雅黑" panose="020B0503020204020204" pitchFamily="34" charset="-122"/>
                <a:cs typeface="+mn-cs"/>
              </a:rPr>
              <a:t>Internal</a:t>
            </a:r>
            <a:r>
              <a:rPr lang="en-US" altLang="zh-CN" sz="800" b="1"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内参</a:t>
            </a:r>
          </a:p>
        </p:txBody>
      </p:sp>
      <p:sp>
        <p:nvSpPr>
          <p:cNvPr id="25" name="矩形 24"/>
          <p:cNvSpPr/>
          <p:nvPr/>
        </p:nvSpPr>
        <p:spPr>
          <a:xfrm>
            <a:off x="7956376" y="452669"/>
            <a:ext cx="1151112" cy="548680"/>
          </a:xfrm>
          <a:prstGeom prst="rect">
            <a:avLst/>
          </a:prstGeom>
          <a:solidFill>
            <a:schemeClr val="bg1"/>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pic>
        <p:nvPicPr>
          <p:cNvPr id="21" name="图片 20"/>
          <p:cNvPicPr>
            <a:picLocks noChangeAspect="1"/>
          </p:cNvPicPr>
          <p:nvPr/>
        </p:nvPicPr>
        <p:blipFill>
          <a:blip r:embed="rId16"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015573" y="260648"/>
            <a:ext cx="918103" cy="576064"/>
          </a:xfrm>
          <a:prstGeom prst="rect">
            <a:avLst/>
          </a:prstGeom>
        </p:spPr>
      </p:pic>
      <p:sp>
        <p:nvSpPr>
          <p:cNvPr id="28" name="矩形 27"/>
          <p:cNvSpPr/>
          <p:nvPr/>
        </p:nvSpPr>
        <p:spPr>
          <a:xfrm>
            <a:off x="7645234" y="6573447"/>
            <a:ext cx="1032655" cy="246221"/>
          </a:xfrm>
          <a:prstGeom prst="rect">
            <a:avLst/>
          </a:prstGeom>
        </p:spPr>
        <p:txBody>
          <a:bodyPr wrap="none" anchor="ctr" anchorCtr="1">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文本框 26"/>
          <p:cNvSpPr txBox="1"/>
          <p:nvPr/>
        </p:nvSpPr>
        <p:spPr>
          <a:xfrm>
            <a:off x="8808952" y="6496217"/>
            <a:ext cx="341760" cy="246221"/>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A5BB97A9-7D72-4F8F-8BC5-4E547C3F4DC5}" type="slidenum">
              <a:rPr lang="en-GB" altLang="zh-CN" sz="1000" noProof="0" smtClean="0"/>
              <a:pPr/>
              <a:t>‹#›</a:t>
            </a:fld>
            <a:endParaRPr lang="en-GB" altLang="zh-CN" sz="1000" noProof="0" dirty="0"/>
          </a:p>
        </p:txBody>
      </p:sp>
    </p:spTree>
    <p:extLst>
      <p:ext uri="{BB962C8B-B14F-4D97-AF65-F5344CB8AC3E}">
        <p14:creationId xmlns:p14="http://schemas.microsoft.com/office/powerpoint/2010/main" val="3763325120"/>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transition/>
  <p:hf hdr="0" ftr="0" dt="0"/>
  <p:txStyles>
    <p:title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p:titleStyle>
    <p:bodyStyle>
      <a:lvl1pPr marL="342900" indent="-342900" algn="l" rtl="0" eaLnBrk="1" fontAlgn="base" hangingPunct="1">
        <a:lnSpc>
          <a:spcPct val="150000"/>
        </a:lnSpc>
        <a:spcBef>
          <a:spcPct val="0"/>
        </a:spcBef>
        <a:spcAft>
          <a:spcPct val="0"/>
        </a:spcAft>
        <a:defRPr sz="1800" b="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20000"/>
        </a:lnSpc>
        <a:spcBef>
          <a:spcPct val="50000"/>
        </a:spcBef>
        <a:spcAft>
          <a:spcPct val="0"/>
        </a:spcAft>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20000"/>
        </a:lnSpc>
        <a:spcBef>
          <a:spcPct val="50000"/>
        </a:spcBef>
        <a:spcAft>
          <a:spcPct val="0"/>
        </a:spcAft>
        <a:defRPr sz="1400">
          <a:solidFill>
            <a:schemeClr val="tx1">
              <a:lumMod val="85000"/>
              <a:lumOff val="15000"/>
            </a:schemeClr>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20000"/>
        </a:lnSpc>
        <a:spcBef>
          <a:spcPct val="50000"/>
        </a:spcBef>
        <a:spcAft>
          <a:spcPct val="0"/>
        </a:spcAft>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marL="2057400" indent="-228600" algn="l" rtl="0" eaLnBrk="1" fontAlgn="base" hangingPunct="1">
        <a:lnSpc>
          <a:spcPct val="120000"/>
        </a:lnSpc>
        <a:spcBef>
          <a:spcPct val="20000"/>
        </a:spcBef>
        <a:spcAft>
          <a:spcPct val="0"/>
        </a:spcAft>
        <a:defRPr sz="1100">
          <a:solidFill>
            <a:schemeClr val="tx1">
              <a:lumMod val="85000"/>
              <a:lumOff val="15000"/>
            </a:schemeClr>
          </a:solidFill>
          <a:latin typeface="微软雅黑" panose="020B0503020204020204" pitchFamily="34" charset="-122"/>
          <a:ea typeface="微软雅黑" panose="020B0503020204020204" pitchFamily="34" charset="-122"/>
        </a:defRPr>
      </a:lvl5pPr>
      <a:lvl6pPr marL="2514600" indent="-228600" algn="l" rtl="0" eaLnBrk="1" fontAlgn="base" hangingPunct="1">
        <a:lnSpc>
          <a:spcPct val="120000"/>
        </a:lnSpc>
        <a:spcBef>
          <a:spcPct val="20000"/>
        </a:spcBef>
        <a:spcAft>
          <a:spcPct val="0"/>
        </a:spcAft>
        <a:defRPr sz="1200">
          <a:solidFill>
            <a:schemeClr val="tx1"/>
          </a:solidFill>
          <a:latin typeface="+mj-lt"/>
          <a:ea typeface="+mn-ea"/>
        </a:defRPr>
      </a:lvl6pPr>
      <a:lvl7pPr marL="2971800" indent="-228600" algn="l" rtl="0" eaLnBrk="1" fontAlgn="base" hangingPunct="1">
        <a:lnSpc>
          <a:spcPct val="120000"/>
        </a:lnSpc>
        <a:spcBef>
          <a:spcPct val="20000"/>
        </a:spcBef>
        <a:spcAft>
          <a:spcPct val="0"/>
        </a:spcAft>
        <a:defRPr sz="1200">
          <a:solidFill>
            <a:schemeClr val="tx1"/>
          </a:solidFill>
          <a:latin typeface="+mj-lt"/>
          <a:ea typeface="+mn-ea"/>
        </a:defRPr>
      </a:lvl7pPr>
      <a:lvl8pPr marL="3429000" indent="-228600" algn="l" rtl="0" eaLnBrk="1" fontAlgn="base" hangingPunct="1">
        <a:lnSpc>
          <a:spcPct val="120000"/>
        </a:lnSpc>
        <a:spcBef>
          <a:spcPct val="20000"/>
        </a:spcBef>
        <a:spcAft>
          <a:spcPct val="0"/>
        </a:spcAft>
        <a:defRPr sz="1200">
          <a:solidFill>
            <a:schemeClr val="tx1"/>
          </a:solidFill>
          <a:latin typeface="+mj-lt"/>
          <a:ea typeface="+mn-ea"/>
        </a:defRPr>
      </a:lvl8pPr>
      <a:lvl9pPr marL="3886200" indent="-228600" algn="l" rtl="0" eaLnBrk="1" fontAlgn="base" hangingPunct="1">
        <a:lnSpc>
          <a:spcPct val="120000"/>
        </a:lnSpc>
        <a:spcBef>
          <a:spcPct val="20000"/>
        </a:spcBef>
        <a:spcAft>
          <a:spcPct val="0"/>
        </a:spcAft>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12.xml"/><Relationship Id="rId6" Type="http://schemas.openxmlformats.org/officeDocument/2006/relationships/image" Target="../media/image78.jpg"/><Relationship Id="rId5" Type="http://schemas.openxmlformats.org/officeDocument/2006/relationships/image" Target="../media/image77.jpg"/><Relationship Id="rId4" Type="http://schemas.openxmlformats.org/officeDocument/2006/relationships/image" Target="../media/image76.jpg"/></Relationships>
</file>

<file path=ppt/slides/_rels/slide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23.jpg"/><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 Id="rId5" Type="http://schemas.openxmlformats.org/officeDocument/2006/relationships/image" Target="../media/image88.png"/><Relationship Id="rId4" Type="http://schemas.openxmlformats.org/officeDocument/2006/relationships/image" Target="../media/image87.png"/></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86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1.png"/><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image" Target="../media/image96.png"/><Relationship Id="rId1" Type="http://schemas.openxmlformats.org/officeDocument/2006/relationships/slideLayout" Target="../slideLayouts/slideLayout1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9.png"/><Relationship Id="rId7" Type="http://schemas.openxmlformats.org/officeDocument/2006/relationships/image" Target="../media/image112.png"/><Relationship Id="rId2" Type="http://schemas.openxmlformats.org/officeDocument/2006/relationships/image" Target="../media/image102.png"/><Relationship Id="rId1" Type="http://schemas.openxmlformats.org/officeDocument/2006/relationships/slideLayout" Target="../slideLayouts/slideLayout1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3.png"/></Relationships>
</file>

<file path=ppt/slides/_rels/slide3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101.png"/><Relationship Id="rId2" Type="http://schemas.openxmlformats.org/officeDocument/2006/relationships/image" Target="../media/image97.png"/><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47.png"/><Relationship Id="rId39" Type="http://schemas.openxmlformats.org/officeDocument/2006/relationships/image" Target="../media/image60.png"/><Relationship Id="rId3" Type="http://schemas.openxmlformats.org/officeDocument/2006/relationships/image" Target="../media/image24.png"/><Relationship Id="rId21" Type="http://schemas.openxmlformats.org/officeDocument/2006/relationships/image" Target="../media/image42.png"/><Relationship Id="rId34" Type="http://schemas.openxmlformats.org/officeDocument/2006/relationships/image" Target="../media/image55.png"/><Relationship Id="rId42" Type="http://schemas.openxmlformats.org/officeDocument/2006/relationships/image" Target="../media/image63.png"/><Relationship Id="rId47" Type="http://schemas.openxmlformats.org/officeDocument/2006/relationships/image" Target="../media/image68.png"/><Relationship Id="rId50" Type="http://schemas.openxmlformats.org/officeDocument/2006/relationships/image" Target="../media/image71.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6.png"/><Relationship Id="rId33" Type="http://schemas.openxmlformats.org/officeDocument/2006/relationships/image" Target="../media/image54.png"/><Relationship Id="rId38" Type="http://schemas.openxmlformats.org/officeDocument/2006/relationships/image" Target="../media/image59.png"/><Relationship Id="rId46" Type="http://schemas.openxmlformats.org/officeDocument/2006/relationships/image" Target="../media/image67.png"/><Relationship Id="rId2" Type="http://schemas.openxmlformats.org/officeDocument/2006/relationships/image" Target="../media/image23.jpg"/><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50.png"/><Relationship Id="rId41" Type="http://schemas.openxmlformats.org/officeDocument/2006/relationships/image" Target="../media/image62.png"/><Relationship Id="rId1" Type="http://schemas.openxmlformats.org/officeDocument/2006/relationships/slideLayout" Target="../slideLayouts/slideLayout12.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5.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61.png"/><Relationship Id="rId45" Type="http://schemas.openxmlformats.org/officeDocument/2006/relationships/image" Target="../media/image66.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9.png"/><Relationship Id="rId36" Type="http://schemas.openxmlformats.org/officeDocument/2006/relationships/image" Target="../media/image57.png"/><Relationship Id="rId49" Type="http://schemas.openxmlformats.org/officeDocument/2006/relationships/image" Target="../media/image70.png"/><Relationship Id="rId10" Type="http://schemas.openxmlformats.org/officeDocument/2006/relationships/image" Target="../media/image31.png"/><Relationship Id="rId19" Type="http://schemas.openxmlformats.org/officeDocument/2006/relationships/image" Target="../media/image40.png"/><Relationship Id="rId31" Type="http://schemas.openxmlformats.org/officeDocument/2006/relationships/image" Target="../media/image52.png"/><Relationship Id="rId44" Type="http://schemas.openxmlformats.org/officeDocument/2006/relationships/image" Target="../media/image65.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8.png"/><Relationship Id="rId30" Type="http://schemas.openxmlformats.org/officeDocument/2006/relationships/image" Target="../media/image51.png"/><Relationship Id="rId35" Type="http://schemas.openxmlformats.org/officeDocument/2006/relationships/image" Target="../media/image56.png"/><Relationship Id="rId43" Type="http://schemas.openxmlformats.org/officeDocument/2006/relationships/image" Target="../media/image64.png"/><Relationship Id="rId48" Type="http://schemas.openxmlformats.org/officeDocument/2006/relationships/image" Target="../media/image69.png"/><Relationship Id="rId8"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8865" y="2005406"/>
            <a:ext cx="7570470" cy="848994"/>
          </a:xfrm>
          <a:prstGeom prst="rect">
            <a:avLst/>
          </a:prstGeom>
        </p:spPr>
        <p:txBody>
          <a:bodyPr vert="horz" wrap="square" lIns="0" tIns="12700" rIns="0" bIns="0" rtlCol="0">
            <a:spAutoFit/>
          </a:bodyPr>
          <a:lstStyle/>
          <a:p>
            <a:pPr marL="12700">
              <a:lnSpc>
                <a:spcPct val="100000"/>
              </a:lnSpc>
              <a:spcBef>
                <a:spcPts val="100"/>
              </a:spcBef>
            </a:pPr>
            <a:r>
              <a:rPr sz="5400" spc="-5" dirty="0">
                <a:solidFill>
                  <a:srgbClr val="0431FF"/>
                </a:solidFill>
                <a:latin typeface="Noto Sans Mono CJK JP Regular"/>
                <a:cs typeface="Noto Sans Mono CJK JP Regular"/>
              </a:rPr>
              <a:t>基于深度学习的机</a:t>
            </a:r>
            <a:r>
              <a:rPr sz="5400" dirty="0">
                <a:solidFill>
                  <a:srgbClr val="0431FF"/>
                </a:solidFill>
                <a:latin typeface="Noto Sans Mono CJK JP Regular"/>
                <a:cs typeface="Noto Sans Mono CJK JP Regular"/>
              </a:rPr>
              <a:t>器</a:t>
            </a:r>
            <a:r>
              <a:rPr sz="5400" spc="-5" dirty="0">
                <a:solidFill>
                  <a:srgbClr val="0431FF"/>
                </a:solidFill>
                <a:latin typeface="Noto Sans Mono CJK JP Regular"/>
                <a:cs typeface="Noto Sans Mono CJK JP Regular"/>
              </a:rPr>
              <a:t>翻译</a:t>
            </a:r>
            <a:endParaRPr sz="5400" dirty="0">
              <a:latin typeface="Noto Sans Mono CJK JP Regular"/>
              <a:cs typeface="Noto Sans Mono CJK JP Regular"/>
            </a:endParaRPr>
          </a:p>
        </p:txBody>
      </p:sp>
    </p:spTree>
    <p:extLst>
      <p:ext uri="{BB962C8B-B14F-4D97-AF65-F5344CB8AC3E}">
        <p14:creationId xmlns:p14="http://schemas.microsoft.com/office/powerpoint/2010/main" val="295570785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1766061" y="225297"/>
            <a:ext cx="5613400" cy="696595"/>
          </a:xfrm>
          <a:prstGeom prst="rect">
            <a:avLst/>
          </a:prstGeom>
          <a:noFill/>
          <a:ln w="9525">
            <a:noFill/>
            <a:miter lim="800000"/>
            <a:headEnd/>
            <a:tailEnd/>
          </a:ln>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2800" b="0" i="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charset="0"/>
                <a:ea typeface="华文细黑" pitchFamily="2" charset="-122"/>
              </a:defRPr>
            </a:lvl2pPr>
            <a:lvl3pPr algn="l" rtl="0" eaLnBrk="1" fontAlgn="base" hangingPunct="1">
              <a:spcBef>
                <a:spcPct val="0"/>
              </a:spcBef>
              <a:spcAft>
                <a:spcPct val="0"/>
              </a:spcAft>
              <a:defRPr sz="3200" b="1">
                <a:solidFill>
                  <a:srgbClr val="CC0000"/>
                </a:solidFill>
                <a:latin typeface="Arial" charset="0"/>
                <a:ea typeface="华文细黑" pitchFamily="2" charset="-122"/>
              </a:defRPr>
            </a:lvl3pPr>
            <a:lvl4pPr algn="l" rtl="0" eaLnBrk="1" fontAlgn="base" hangingPunct="1">
              <a:spcBef>
                <a:spcPct val="0"/>
              </a:spcBef>
              <a:spcAft>
                <a:spcPct val="0"/>
              </a:spcAft>
              <a:defRPr sz="3200" b="1">
                <a:solidFill>
                  <a:srgbClr val="CC0000"/>
                </a:solidFill>
                <a:latin typeface="Arial" charset="0"/>
                <a:ea typeface="华文细黑" pitchFamily="2" charset="-122"/>
              </a:defRPr>
            </a:lvl4pPr>
            <a:lvl5pPr algn="l" rtl="0" eaLnBrk="1" fontAlgn="base" hangingPunct="1">
              <a:spcBef>
                <a:spcPct val="0"/>
              </a:spcBef>
              <a:spcAft>
                <a:spcPct val="0"/>
              </a:spcAft>
              <a:defRPr sz="3200" b="1">
                <a:solidFill>
                  <a:srgbClr val="CC0000"/>
                </a:solidFill>
                <a:latin typeface="Arial" charset="0"/>
                <a:ea typeface="华文细黑" pitchFamily="2" charset="-122"/>
              </a:defRPr>
            </a:lvl5pPr>
            <a:lvl6pPr marL="457200" algn="l" rtl="0" eaLnBrk="1" fontAlgn="base" hangingPunct="1">
              <a:spcBef>
                <a:spcPct val="0"/>
              </a:spcBef>
              <a:spcAft>
                <a:spcPct val="0"/>
              </a:spcAft>
              <a:defRPr sz="3200" b="1">
                <a:solidFill>
                  <a:srgbClr val="CC0000"/>
                </a:solidFill>
                <a:latin typeface="Arial" charset="0"/>
                <a:ea typeface="华文细黑" pitchFamily="2" charset="-122"/>
              </a:defRPr>
            </a:lvl6pPr>
            <a:lvl7pPr marL="914400" algn="l" rtl="0" eaLnBrk="1" fontAlgn="base" hangingPunct="1">
              <a:spcBef>
                <a:spcPct val="0"/>
              </a:spcBef>
              <a:spcAft>
                <a:spcPct val="0"/>
              </a:spcAft>
              <a:defRPr sz="3200" b="1">
                <a:solidFill>
                  <a:srgbClr val="CC0000"/>
                </a:solidFill>
                <a:latin typeface="Arial" charset="0"/>
                <a:ea typeface="华文细黑" pitchFamily="2" charset="-122"/>
              </a:defRPr>
            </a:lvl7pPr>
            <a:lvl8pPr marL="1371600" algn="l" rtl="0" eaLnBrk="1" fontAlgn="base" hangingPunct="1">
              <a:spcBef>
                <a:spcPct val="0"/>
              </a:spcBef>
              <a:spcAft>
                <a:spcPct val="0"/>
              </a:spcAft>
              <a:defRPr sz="3200" b="1">
                <a:solidFill>
                  <a:srgbClr val="CC0000"/>
                </a:solidFill>
                <a:latin typeface="Arial" charset="0"/>
                <a:ea typeface="华文细黑" pitchFamily="2" charset="-122"/>
              </a:defRPr>
            </a:lvl8pPr>
            <a:lvl9pPr marL="1828800" algn="l" rtl="0" eaLnBrk="1" fontAlgn="base" hangingPunct="1">
              <a:spcBef>
                <a:spcPct val="0"/>
              </a:spcBef>
              <a:spcAft>
                <a:spcPct val="0"/>
              </a:spcAft>
              <a:defRPr sz="3200" b="1">
                <a:solidFill>
                  <a:srgbClr val="CC0000"/>
                </a:solidFill>
                <a:latin typeface="Arial" charset="0"/>
                <a:ea typeface="华文细黑" pitchFamily="2" charset="-122"/>
              </a:defRPr>
            </a:lvl9pPr>
          </a:lstStyle>
          <a:p>
            <a:pPr marL="12700">
              <a:spcBef>
                <a:spcPts val="100"/>
              </a:spcBef>
            </a:pPr>
            <a:r>
              <a:rPr lang="zh-CN" altLang="en-US" kern="0" smtClean="0"/>
              <a:t>统计机</a:t>
            </a:r>
            <a:r>
              <a:rPr lang="zh-CN" altLang="en-US" kern="0" spc="-25" smtClean="0"/>
              <a:t>器</a:t>
            </a:r>
            <a:r>
              <a:rPr lang="zh-CN" altLang="en-US" kern="0" smtClean="0"/>
              <a:t>翻译的</a:t>
            </a:r>
            <a:r>
              <a:rPr lang="zh-CN" altLang="en-US" kern="0" spc="-25" smtClean="0"/>
              <a:t>优</a:t>
            </a:r>
            <a:r>
              <a:rPr lang="zh-CN" altLang="en-US" kern="0" smtClean="0"/>
              <a:t>缺点</a:t>
            </a:r>
            <a:endParaRPr lang="zh-CN" altLang="en-US" kern="0" dirty="0"/>
          </a:p>
        </p:txBody>
      </p:sp>
      <p:sp>
        <p:nvSpPr>
          <p:cNvPr id="6" name="object 3"/>
          <p:cNvSpPr txBox="1"/>
          <p:nvPr/>
        </p:nvSpPr>
        <p:spPr>
          <a:xfrm>
            <a:off x="707542" y="1349756"/>
            <a:ext cx="6577330" cy="4846320"/>
          </a:xfrm>
          <a:prstGeom prst="rect">
            <a:avLst/>
          </a:prstGeom>
        </p:spPr>
        <p:txBody>
          <a:bodyPr vert="horz" wrap="square" lIns="0" tIns="13335" rIns="0" bIns="0" rtlCol="0">
            <a:spAutoFit/>
          </a:bodyPr>
          <a:lstStyle/>
          <a:p>
            <a:pPr marL="241300" indent="-228600">
              <a:lnSpc>
                <a:spcPct val="100000"/>
              </a:lnSpc>
              <a:spcBef>
                <a:spcPts val="105"/>
              </a:spcBef>
              <a:buFont typeface="Arial"/>
              <a:buChar char="•"/>
              <a:tabLst>
                <a:tab pos="241300" algn="l"/>
              </a:tabLst>
            </a:pPr>
            <a:r>
              <a:rPr sz="2600" dirty="0">
                <a:solidFill>
                  <a:srgbClr val="FF0000"/>
                </a:solidFill>
                <a:latin typeface="Noto Sans Mono CJK JP Regular"/>
                <a:cs typeface="Noto Sans Mono CJK JP Regular"/>
              </a:rPr>
              <a:t>优点</a:t>
            </a:r>
            <a:endParaRPr sz="2600" dirty="0">
              <a:latin typeface="Noto Sans Mono CJK JP Regular"/>
              <a:cs typeface="Noto Sans Mono CJK JP Regular"/>
            </a:endParaRPr>
          </a:p>
          <a:p>
            <a:pPr marL="697865" lvl="1" indent="-227965">
              <a:lnSpc>
                <a:spcPct val="100000"/>
              </a:lnSpc>
              <a:spcBef>
                <a:spcPts val="1645"/>
              </a:spcBef>
              <a:buFont typeface="Arial"/>
              <a:buChar char="•"/>
              <a:tabLst>
                <a:tab pos="697865" algn="l"/>
                <a:tab pos="698500" algn="l"/>
              </a:tabLst>
            </a:pPr>
            <a:r>
              <a:rPr sz="2200" spc="5" dirty="0">
                <a:latin typeface="Noto Sans Mono CJK JP Regular"/>
                <a:cs typeface="Noto Sans Mono CJK JP Regular"/>
              </a:rPr>
              <a:t>隐</a:t>
            </a:r>
            <a:r>
              <a:rPr sz="2200" spc="-5" dirty="0">
                <a:latin typeface="Noto Sans Mono CJK JP Regular"/>
                <a:cs typeface="Noto Sans Mono CJK JP Regular"/>
              </a:rPr>
              <a:t>结构</a:t>
            </a:r>
            <a:r>
              <a:rPr sz="2200" spc="10" dirty="0">
                <a:latin typeface="Noto Sans Mono CJK JP Regular"/>
                <a:cs typeface="Noto Sans Mono CJK JP Regular"/>
              </a:rPr>
              <a:t>可</a:t>
            </a:r>
            <a:r>
              <a:rPr sz="2200" spc="-5" dirty="0">
                <a:latin typeface="Noto Sans Mono CJK JP Regular"/>
                <a:cs typeface="Noto Sans Mono CJK JP Regular"/>
              </a:rPr>
              <a:t>解</a:t>
            </a:r>
            <a:r>
              <a:rPr sz="2200" spc="10" dirty="0">
                <a:latin typeface="Noto Sans Mono CJK JP Regular"/>
                <a:cs typeface="Noto Sans Mono CJK JP Regular"/>
              </a:rPr>
              <a:t>释</a:t>
            </a:r>
            <a:r>
              <a:rPr sz="2200" spc="-5" dirty="0">
                <a:latin typeface="Noto Sans Mono CJK JP Regular"/>
                <a:cs typeface="Noto Sans Mono CJK JP Regular"/>
              </a:rPr>
              <a:t>性高</a:t>
            </a:r>
            <a:endParaRPr sz="2200" dirty="0">
              <a:latin typeface="Noto Sans Mono CJK JP Regular"/>
              <a:cs typeface="Noto Sans Mono CJK JP Regular"/>
            </a:endParaRPr>
          </a:p>
          <a:p>
            <a:pPr marL="697865" lvl="1" indent="-227965">
              <a:lnSpc>
                <a:spcPct val="100000"/>
              </a:lnSpc>
              <a:spcBef>
                <a:spcPts val="1550"/>
              </a:spcBef>
              <a:buFont typeface="Arial"/>
              <a:buChar char="•"/>
              <a:tabLst>
                <a:tab pos="697865" algn="l"/>
                <a:tab pos="698500" algn="l"/>
              </a:tabLst>
            </a:pPr>
            <a:r>
              <a:rPr sz="2200" dirty="0">
                <a:latin typeface="Noto Sans Mono CJK JP Regular"/>
                <a:cs typeface="Noto Sans Mono CJK JP Regular"/>
              </a:rPr>
              <a:t>利</a:t>
            </a:r>
            <a:r>
              <a:rPr sz="2200" spc="-5" dirty="0">
                <a:latin typeface="Noto Sans Mono CJK JP Regular"/>
                <a:cs typeface="Noto Sans Mono CJK JP Regular"/>
              </a:rPr>
              <a:t>用局</a:t>
            </a:r>
            <a:r>
              <a:rPr sz="2200" dirty="0">
                <a:latin typeface="Noto Sans Mono CJK JP Regular"/>
                <a:cs typeface="Noto Sans Mono CJK JP Regular"/>
              </a:rPr>
              <a:t>部</a:t>
            </a:r>
            <a:r>
              <a:rPr sz="2200" spc="-5" dirty="0">
                <a:latin typeface="Noto Sans Mono CJK JP Regular"/>
                <a:cs typeface="Noto Sans Mono CJK JP Regular"/>
              </a:rPr>
              <a:t>特</a:t>
            </a:r>
            <a:r>
              <a:rPr sz="2200" dirty="0">
                <a:latin typeface="Noto Sans Mono CJK JP Regular"/>
                <a:cs typeface="Noto Sans Mono CJK JP Regular"/>
              </a:rPr>
              <a:t>征</a:t>
            </a:r>
            <a:r>
              <a:rPr sz="2200" spc="-5" dirty="0">
                <a:latin typeface="Noto Sans Mono CJK JP Regular"/>
                <a:cs typeface="Noto Sans Mono CJK JP Regular"/>
              </a:rPr>
              <a:t>和动</a:t>
            </a:r>
            <a:r>
              <a:rPr sz="2200" dirty="0">
                <a:latin typeface="Noto Sans Mono CJK JP Regular"/>
                <a:cs typeface="Noto Sans Mono CJK JP Regular"/>
              </a:rPr>
              <a:t>态</a:t>
            </a:r>
            <a:r>
              <a:rPr sz="2200" spc="-5" dirty="0">
                <a:latin typeface="Noto Sans Mono CJK JP Regular"/>
                <a:cs typeface="Noto Sans Mono CJK JP Regular"/>
              </a:rPr>
              <a:t>规</a:t>
            </a:r>
            <a:r>
              <a:rPr sz="2200" dirty="0">
                <a:latin typeface="Noto Sans Mono CJK JP Regular"/>
                <a:cs typeface="Noto Sans Mono CJK JP Regular"/>
              </a:rPr>
              <a:t>划</a:t>
            </a:r>
            <a:r>
              <a:rPr sz="2200" spc="-5" dirty="0">
                <a:latin typeface="Noto Sans Mono CJK JP Regular"/>
                <a:cs typeface="Noto Sans Mono CJK JP Regular"/>
              </a:rPr>
              <a:t>处理</a:t>
            </a:r>
            <a:r>
              <a:rPr sz="2200" dirty="0">
                <a:latin typeface="Noto Sans Mono CJK JP Regular"/>
                <a:cs typeface="Noto Sans Mono CJK JP Regular"/>
              </a:rPr>
              <a:t>指</a:t>
            </a:r>
            <a:r>
              <a:rPr sz="2200" spc="-5" dirty="0">
                <a:latin typeface="Noto Sans Mono CJK JP Regular"/>
                <a:cs typeface="Noto Sans Mono CJK JP Regular"/>
              </a:rPr>
              <a:t>数</a:t>
            </a:r>
            <a:r>
              <a:rPr sz="2200" dirty="0">
                <a:latin typeface="Noto Sans Mono CJK JP Regular"/>
                <a:cs typeface="Noto Sans Mono CJK JP Regular"/>
              </a:rPr>
              <a:t>级</a:t>
            </a:r>
            <a:r>
              <a:rPr sz="2200" spc="-5" dirty="0">
                <a:latin typeface="Noto Sans Mono CJK JP Regular"/>
                <a:cs typeface="Noto Sans Mono CJK JP Regular"/>
              </a:rPr>
              <a:t>结构</a:t>
            </a:r>
            <a:r>
              <a:rPr sz="2200" dirty="0">
                <a:latin typeface="Noto Sans Mono CJK JP Regular"/>
                <a:cs typeface="Noto Sans Mono CJK JP Regular"/>
              </a:rPr>
              <a:t>空</a:t>
            </a:r>
            <a:r>
              <a:rPr sz="2200" spc="-5" dirty="0">
                <a:latin typeface="Noto Sans Mono CJK JP Regular"/>
                <a:cs typeface="Noto Sans Mono CJK JP Regular"/>
              </a:rPr>
              <a:t>间</a:t>
            </a:r>
            <a:endParaRPr sz="2200" dirty="0">
              <a:latin typeface="Noto Sans Mono CJK JP Regular"/>
              <a:cs typeface="Noto Sans Mono CJK JP Regular"/>
            </a:endParaRPr>
          </a:p>
          <a:p>
            <a:pPr lvl="1">
              <a:lnSpc>
                <a:spcPct val="100000"/>
              </a:lnSpc>
              <a:spcBef>
                <a:spcPts val="40"/>
              </a:spcBef>
              <a:buFont typeface="Arial"/>
              <a:buChar char="•"/>
            </a:pPr>
            <a:endParaRPr sz="1850" dirty="0">
              <a:latin typeface="Times New Roman"/>
              <a:cs typeface="Times New Roman"/>
            </a:endParaRPr>
          </a:p>
          <a:p>
            <a:pPr marL="241300" indent="-228600">
              <a:lnSpc>
                <a:spcPct val="100000"/>
              </a:lnSpc>
              <a:buFont typeface="Arial"/>
              <a:buChar char="•"/>
              <a:tabLst>
                <a:tab pos="241300" algn="l"/>
              </a:tabLst>
            </a:pPr>
            <a:r>
              <a:rPr sz="2600" dirty="0">
                <a:solidFill>
                  <a:srgbClr val="006FC0"/>
                </a:solidFill>
                <a:latin typeface="Noto Sans Mono CJK JP Regular"/>
                <a:cs typeface="Noto Sans Mono CJK JP Regular"/>
              </a:rPr>
              <a:t>缺点</a:t>
            </a:r>
            <a:endParaRPr sz="2600" dirty="0">
              <a:latin typeface="Noto Sans Mono CJK JP Regular"/>
              <a:cs typeface="Noto Sans Mono CJK JP Regular"/>
            </a:endParaRPr>
          </a:p>
          <a:p>
            <a:pPr marL="697865" lvl="1" indent="-227965">
              <a:lnSpc>
                <a:spcPct val="100000"/>
              </a:lnSpc>
              <a:spcBef>
                <a:spcPts val="1635"/>
              </a:spcBef>
              <a:buFont typeface="Arial"/>
              <a:buChar char="•"/>
              <a:tabLst>
                <a:tab pos="697865" algn="l"/>
                <a:tab pos="698500" algn="l"/>
              </a:tabLst>
            </a:pPr>
            <a:r>
              <a:rPr sz="2200" dirty="0">
                <a:latin typeface="Noto Sans Mono CJK JP Regular"/>
                <a:cs typeface="Noto Sans Mono CJK JP Regular"/>
              </a:rPr>
              <a:t>线</a:t>
            </a:r>
            <a:r>
              <a:rPr sz="2200" spc="-5" dirty="0">
                <a:latin typeface="Noto Sans Mono CJK JP Regular"/>
                <a:cs typeface="Noto Sans Mono CJK JP Regular"/>
              </a:rPr>
              <a:t>性模</a:t>
            </a:r>
            <a:r>
              <a:rPr sz="2200" dirty="0">
                <a:latin typeface="Noto Sans Mono CJK JP Regular"/>
                <a:cs typeface="Noto Sans Mono CJK JP Regular"/>
              </a:rPr>
              <a:t>型</a:t>
            </a:r>
            <a:r>
              <a:rPr sz="2200" spc="-5" dirty="0">
                <a:latin typeface="Noto Sans Mono CJK JP Regular"/>
                <a:cs typeface="Noto Sans Mono CJK JP Regular"/>
              </a:rPr>
              <a:t>难</a:t>
            </a:r>
            <a:r>
              <a:rPr sz="2200" dirty="0">
                <a:latin typeface="Noto Sans Mono CJK JP Regular"/>
                <a:cs typeface="Noto Sans Mono CJK JP Regular"/>
              </a:rPr>
              <a:t>以</a:t>
            </a:r>
            <a:r>
              <a:rPr sz="2200" spc="-5" dirty="0">
                <a:latin typeface="Noto Sans Mono CJK JP Regular"/>
                <a:cs typeface="Noto Sans Mono CJK JP Regular"/>
              </a:rPr>
              <a:t>处理</a:t>
            </a:r>
            <a:r>
              <a:rPr sz="2200" dirty="0">
                <a:latin typeface="Noto Sans Mono CJK JP Regular"/>
                <a:cs typeface="Noto Sans Mono CJK JP Regular"/>
              </a:rPr>
              <a:t>高</a:t>
            </a:r>
            <a:r>
              <a:rPr sz="2200" spc="-5" dirty="0">
                <a:latin typeface="Noto Sans Mono CJK JP Regular"/>
                <a:cs typeface="Noto Sans Mono CJK JP Regular"/>
              </a:rPr>
              <a:t>维</a:t>
            </a:r>
            <a:r>
              <a:rPr sz="2200" dirty="0">
                <a:latin typeface="Noto Sans Mono CJK JP Regular"/>
                <a:cs typeface="Noto Sans Mono CJK JP Regular"/>
              </a:rPr>
              <a:t>空</a:t>
            </a:r>
            <a:r>
              <a:rPr sz="2200" spc="-5" dirty="0">
                <a:latin typeface="Noto Sans Mono CJK JP Regular"/>
                <a:cs typeface="Noto Sans Mono CJK JP Regular"/>
              </a:rPr>
              <a:t>间中</a:t>
            </a:r>
            <a:r>
              <a:rPr sz="2200" dirty="0">
                <a:latin typeface="Noto Sans Mono CJK JP Regular"/>
                <a:cs typeface="Noto Sans Mono CJK JP Regular"/>
              </a:rPr>
              <a:t>线</a:t>
            </a:r>
            <a:r>
              <a:rPr sz="2200" spc="-5" dirty="0">
                <a:latin typeface="Noto Sans Mono CJK JP Regular"/>
                <a:cs typeface="Noto Sans Mono CJK JP Regular"/>
              </a:rPr>
              <a:t>性</a:t>
            </a:r>
            <a:r>
              <a:rPr sz="2200" dirty="0">
                <a:latin typeface="Noto Sans Mono CJK JP Regular"/>
                <a:cs typeface="Noto Sans Mono CJK JP Regular"/>
              </a:rPr>
              <a:t>不</a:t>
            </a:r>
            <a:r>
              <a:rPr sz="2200" spc="-5" dirty="0">
                <a:latin typeface="Noto Sans Mono CJK JP Regular"/>
                <a:cs typeface="Noto Sans Mono CJK JP Regular"/>
              </a:rPr>
              <a:t>可分</a:t>
            </a:r>
            <a:r>
              <a:rPr sz="2200" dirty="0">
                <a:latin typeface="Noto Sans Mono CJK JP Regular"/>
                <a:cs typeface="Noto Sans Mono CJK JP Regular"/>
              </a:rPr>
              <a:t>的</a:t>
            </a:r>
            <a:r>
              <a:rPr sz="2200" spc="-5" dirty="0">
                <a:latin typeface="Noto Sans Mono CJK JP Regular"/>
                <a:cs typeface="Noto Sans Mono CJK JP Regular"/>
              </a:rPr>
              <a:t>情况</a:t>
            </a:r>
            <a:endParaRPr sz="2200" dirty="0">
              <a:latin typeface="Noto Sans Mono CJK JP Regular"/>
              <a:cs typeface="Noto Sans Mono CJK JP Regular"/>
            </a:endParaRPr>
          </a:p>
          <a:p>
            <a:pPr marL="697865" lvl="1" indent="-227965">
              <a:lnSpc>
                <a:spcPct val="100000"/>
              </a:lnSpc>
              <a:spcBef>
                <a:spcPts val="1565"/>
              </a:spcBef>
              <a:buFont typeface="Arial"/>
              <a:buChar char="•"/>
              <a:tabLst>
                <a:tab pos="697865" algn="l"/>
                <a:tab pos="698500" algn="l"/>
              </a:tabLst>
            </a:pPr>
            <a:r>
              <a:rPr sz="2200" dirty="0">
                <a:latin typeface="Noto Sans Mono CJK JP Regular"/>
                <a:cs typeface="Noto Sans Mono CJK JP Regular"/>
              </a:rPr>
              <a:t>需</a:t>
            </a:r>
            <a:r>
              <a:rPr sz="2200" spc="-5" dirty="0">
                <a:latin typeface="Noto Sans Mono CJK JP Regular"/>
                <a:cs typeface="Noto Sans Mono CJK JP Regular"/>
              </a:rPr>
              <a:t>要人</a:t>
            </a:r>
            <a:r>
              <a:rPr sz="2200" dirty="0">
                <a:latin typeface="Noto Sans Mono CJK JP Regular"/>
                <a:cs typeface="Noto Sans Mono CJK JP Regular"/>
              </a:rPr>
              <a:t>类</a:t>
            </a:r>
            <a:r>
              <a:rPr sz="2200" spc="-5" dirty="0">
                <a:latin typeface="Noto Sans Mono CJK JP Regular"/>
                <a:cs typeface="Noto Sans Mono CJK JP Regular"/>
              </a:rPr>
              <a:t>专</a:t>
            </a:r>
            <a:r>
              <a:rPr sz="2200" dirty="0">
                <a:latin typeface="Noto Sans Mono CJK JP Regular"/>
                <a:cs typeface="Noto Sans Mono CJK JP Regular"/>
              </a:rPr>
              <a:t>家</a:t>
            </a:r>
            <a:r>
              <a:rPr sz="2200" spc="-5" dirty="0">
                <a:latin typeface="Noto Sans Mono CJK JP Regular"/>
                <a:cs typeface="Noto Sans Mono CJK JP Regular"/>
              </a:rPr>
              <a:t>设计</a:t>
            </a:r>
            <a:r>
              <a:rPr sz="2200" dirty="0">
                <a:latin typeface="Noto Sans Mono CJK JP Regular"/>
                <a:cs typeface="Noto Sans Mono CJK JP Regular"/>
              </a:rPr>
              <a:t>隐</a:t>
            </a:r>
            <a:r>
              <a:rPr sz="2200" spc="-5" dirty="0">
                <a:latin typeface="Noto Sans Mono CJK JP Regular"/>
                <a:cs typeface="Noto Sans Mono CJK JP Regular"/>
              </a:rPr>
              <a:t>式</a:t>
            </a:r>
            <a:r>
              <a:rPr sz="2200" dirty="0">
                <a:latin typeface="Noto Sans Mono CJK JP Regular"/>
                <a:cs typeface="Noto Sans Mono CJK JP Regular"/>
              </a:rPr>
              <a:t>结</a:t>
            </a:r>
            <a:r>
              <a:rPr sz="2200" spc="-5" dirty="0">
                <a:latin typeface="Noto Sans Mono CJK JP Regular"/>
                <a:cs typeface="Noto Sans Mono CJK JP Regular"/>
              </a:rPr>
              <a:t>构及</a:t>
            </a:r>
            <a:r>
              <a:rPr sz="2200" dirty="0">
                <a:latin typeface="Noto Sans Mono CJK JP Regular"/>
                <a:cs typeface="Noto Sans Mono CJK JP Regular"/>
              </a:rPr>
              <a:t>相</a:t>
            </a:r>
            <a:r>
              <a:rPr sz="2200" spc="-5" dirty="0">
                <a:latin typeface="Noto Sans Mono CJK JP Regular"/>
                <a:cs typeface="Noto Sans Mono CJK JP Regular"/>
              </a:rPr>
              <a:t>应</a:t>
            </a:r>
            <a:r>
              <a:rPr sz="2200" dirty="0">
                <a:latin typeface="Noto Sans Mono CJK JP Regular"/>
                <a:cs typeface="Noto Sans Mono CJK JP Regular"/>
              </a:rPr>
              <a:t>的</a:t>
            </a:r>
            <a:r>
              <a:rPr sz="2200" spc="-5" dirty="0">
                <a:latin typeface="Noto Sans Mono CJK JP Regular"/>
                <a:cs typeface="Noto Sans Mono CJK JP Regular"/>
              </a:rPr>
              <a:t>翻译</a:t>
            </a:r>
            <a:r>
              <a:rPr sz="2200" dirty="0">
                <a:latin typeface="Noto Sans Mono CJK JP Regular"/>
                <a:cs typeface="Noto Sans Mono CJK JP Regular"/>
              </a:rPr>
              <a:t>过</a:t>
            </a:r>
            <a:r>
              <a:rPr sz="2200" spc="-5" dirty="0">
                <a:latin typeface="Noto Sans Mono CJK JP Regular"/>
                <a:cs typeface="Noto Sans Mono CJK JP Regular"/>
              </a:rPr>
              <a:t>程</a:t>
            </a:r>
            <a:endParaRPr sz="2200" dirty="0">
              <a:latin typeface="Noto Sans Mono CJK JP Regular"/>
              <a:cs typeface="Noto Sans Mono CJK JP Regular"/>
            </a:endParaRPr>
          </a:p>
          <a:p>
            <a:pPr marL="697865" lvl="1" indent="-227965">
              <a:lnSpc>
                <a:spcPct val="100000"/>
              </a:lnSpc>
              <a:spcBef>
                <a:spcPts val="1560"/>
              </a:spcBef>
              <a:buFont typeface="Arial"/>
              <a:buChar char="•"/>
              <a:tabLst>
                <a:tab pos="697865" algn="l"/>
                <a:tab pos="698500" algn="l"/>
              </a:tabLst>
            </a:pPr>
            <a:r>
              <a:rPr sz="2200" dirty="0">
                <a:latin typeface="Noto Sans Mono CJK JP Regular"/>
                <a:cs typeface="Noto Sans Mono CJK JP Regular"/>
              </a:rPr>
              <a:t>需</a:t>
            </a:r>
            <a:r>
              <a:rPr sz="2200" spc="-5" dirty="0">
                <a:latin typeface="Noto Sans Mono CJK JP Regular"/>
                <a:cs typeface="Noto Sans Mono CJK JP Regular"/>
              </a:rPr>
              <a:t>要人</a:t>
            </a:r>
            <a:r>
              <a:rPr sz="2200" dirty="0">
                <a:latin typeface="Noto Sans Mono CJK JP Regular"/>
                <a:cs typeface="Noto Sans Mono CJK JP Regular"/>
              </a:rPr>
              <a:t>类</a:t>
            </a:r>
            <a:r>
              <a:rPr sz="2200" spc="-5" dirty="0">
                <a:latin typeface="Noto Sans Mono CJK JP Regular"/>
                <a:cs typeface="Noto Sans Mono CJK JP Regular"/>
              </a:rPr>
              <a:t>专</a:t>
            </a:r>
            <a:r>
              <a:rPr sz="2200" dirty="0">
                <a:latin typeface="Noto Sans Mono CJK JP Regular"/>
                <a:cs typeface="Noto Sans Mono CJK JP Regular"/>
              </a:rPr>
              <a:t>家</a:t>
            </a:r>
            <a:r>
              <a:rPr sz="2200" spc="-5" dirty="0">
                <a:latin typeface="Noto Sans Mono CJK JP Regular"/>
                <a:cs typeface="Noto Sans Mono CJK JP Regular"/>
              </a:rPr>
              <a:t>设计</a:t>
            </a:r>
            <a:r>
              <a:rPr sz="2200" dirty="0">
                <a:latin typeface="Noto Sans Mono CJK JP Regular"/>
                <a:cs typeface="Noto Sans Mono CJK JP Regular"/>
              </a:rPr>
              <a:t>特</a:t>
            </a:r>
            <a:r>
              <a:rPr sz="2200" spc="-5" dirty="0">
                <a:latin typeface="Noto Sans Mono CJK JP Regular"/>
                <a:cs typeface="Noto Sans Mono CJK JP Regular"/>
              </a:rPr>
              <a:t>征</a:t>
            </a:r>
            <a:endParaRPr sz="2200" dirty="0">
              <a:latin typeface="Noto Sans Mono CJK JP Regular"/>
              <a:cs typeface="Noto Sans Mono CJK JP Regular"/>
            </a:endParaRPr>
          </a:p>
          <a:p>
            <a:pPr marL="697865" lvl="1" indent="-227965">
              <a:lnSpc>
                <a:spcPct val="100000"/>
              </a:lnSpc>
              <a:spcBef>
                <a:spcPts val="1550"/>
              </a:spcBef>
              <a:buFont typeface="Arial"/>
              <a:buChar char="•"/>
              <a:tabLst>
                <a:tab pos="697865" algn="l"/>
                <a:tab pos="698500" algn="l"/>
              </a:tabLst>
            </a:pPr>
            <a:r>
              <a:rPr sz="2200" dirty="0">
                <a:latin typeface="Noto Sans Mono CJK JP Regular"/>
                <a:cs typeface="Noto Sans Mono CJK JP Regular"/>
              </a:rPr>
              <a:t>离</a:t>
            </a:r>
            <a:r>
              <a:rPr sz="2200" spc="-5" dirty="0">
                <a:latin typeface="Noto Sans Mono CJK JP Regular"/>
                <a:cs typeface="Noto Sans Mono CJK JP Regular"/>
              </a:rPr>
              <a:t>散表</a:t>
            </a:r>
            <a:r>
              <a:rPr sz="2200" dirty="0">
                <a:latin typeface="Noto Sans Mono CJK JP Regular"/>
                <a:cs typeface="Noto Sans Mono CJK JP Regular"/>
              </a:rPr>
              <a:t>示</a:t>
            </a:r>
            <a:r>
              <a:rPr sz="2200" spc="-5" dirty="0">
                <a:latin typeface="Noto Sans Mono CJK JP Regular"/>
                <a:cs typeface="Noto Sans Mono CJK JP Regular"/>
              </a:rPr>
              <a:t>带</a:t>
            </a:r>
            <a:r>
              <a:rPr sz="2200" dirty="0">
                <a:latin typeface="Noto Sans Mono CJK JP Regular"/>
                <a:cs typeface="Noto Sans Mono CJK JP Regular"/>
              </a:rPr>
              <a:t>来</a:t>
            </a:r>
            <a:r>
              <a:rPr sz="2200" spc="-5" dirty="0">
                <a:latin typeface="Noto Sans Mono CJK JP Regular"/>
                <a:cs typeface="Noto Sans Mono CJK JP Regular"/>
              </a:rPr>
              <a:t>严重</a:t>
            </a:r>
            <a:r>
              <a:rPr sz="2200" dirty="0">
                <a:latin typeface="Noto Sans Mono CJK JP Regular"/>
                <a:cs typeface="Noto Sans Mono CJK JP Regular"/>
              </a:rPr>
              <a:t>的</a:t>
            </a:r>
            <a:r>
              <a:rPr sz="2200" spc="-5" dirty="0">
                <a:latin typeface="Noto Sans Mono CJK JP Regular"/>
                <a:cs typeface="Noto Sans Mono CJK JP Regular"/>
              </a:rPr>
              <a:t>数</a:t>
            </a:r>
            <a:r>
              <a:rPr sz="2200" dirty="0">
                <a:latin typeface="Noto Sans Mono CJK JP Regular"/>
                <a:cs typeface="Noto Sans Mono CJK JP Regular"/>
              </a:rPr>
              <a:t>据</a:t>
            </a:r>
            <a:r>
              <a:rPr sz="2200" spc="-5" dirty="0">
                <a:latin typeface="Noto Sans Mono CJK JP Regular"/>
                <a:cs typeface="Noto Sans Mono CJK JP Regular"/>
              </a:rPr>
              <a:t>稀疏</a:t>
            </a:r>
            <a:r>
              <a:rPr sz="2200" dirty="0">
                <a:latin typeface="Noto Sans Mono CJK JP Regular"/>
                <a:cs typeface="Noto Sans Mono CJK JP Regular"/>
              </a:rPr>
              <a:t>问</a:t>
            </a:r>
            <a:r>
              <a:rPr sz="2200" spc="-5" dirty="0">
                <a:latin typeface="Noto Sans Mono CJK JP Regular"/>
                <a:cs typeface="Noto Sans Mono CJK JP Regular"/>
              </a:rPr>
              <a:t>题</a:t>
            </a:r>
            <a:endParaRPr sz="2200" dirty="0">
              <a:latin typeface="Noto Sans Mono CJK JP Regular"/>
              <a:cs typeface="Noto Sans Mono CJK JP Regular"/>
            </a:endParaRPr>
          </a:p>
          <a:p>
            <a:pPr marL="697865" lvl="1" indent="-227965">
              <a:lnSpc>
                <a:spcPct val="100000"/>
              </a:lnSpc>
              <a:spcBef>
                <a:spcPts val="1560"/>
              </a:spcBef>
              <a:buFont typeface="Arial"/>
              <a:buChar char="•"/>
              <a:tabLst>
                <a:tab pos="697865" algn="l"/>
                <a:tab pos="698500" algn="l"/>
              </a:tabLst>
            </a:pPr>
            <a:r>
              <a:rPr sz="2200" dirty="0">
                <a:latin typeface="Noto Sans Mono CJK JP Regular"/>
                <a:cs typeface="Noto Sans Mono CJK JP Regular"/>
              </a:rPr>
              <a:t>难</a:t>
            </a:r>
            <a:r>
              <a:rPr sz="2200" spc="-5" dirty="0">
                <a:latin typeface="Noto Sans Mono CJK JP Regular"/>
                <a:cs typeface="Noto Sans Mono CJK JP Regular"/>
              </a:rPr>
              <a:t>以处</a:t>
            </a:r>
            <a:r>
              <a:rPr sz="2200" dirty="0">
                <a:latin typeface="Noto Sans Mono CJK JP Regular"/>
                <a:cs typeface="Noto Sans Mono CJK JP Regular"/>
              </a:rPr>
              <a:t>理</a:t>
            </a:r>
            <a:r>
              <a:rPr sz="2200" spc="-5" dirty="0">
                <a:latin typeface="Noto Sans Mono CJK JP Regular"/>
                <a:cs typeface="Noto Sans Mono CJK JP Regular"/>
              </a:rPr>
              <a:t>长</a:t>
            </a:r>
            <a:r>
              <a:rPr sz="2200" dirty="0">
                <a:latin typeface="Noto Sans Mono CJK JP Regular"/>
                <a:cs typeface="Noto Sans Mono CJK JP Regular"/>
              </a:rPr>
              <a:t>距</a:t>
            </a:r>
            <a:r>
              <a:rPr sz="2200" spc="-5" dirty="0">
                <a:latin typeface="Noto Sans Mono CJK JP Regular"/>
                <a:cs typeface="Noto Sans Mono CJK JP Regular"/>
              </a:rPr>
              <a:t>离依赖</a:t>
            </a:r>
            <a:endParaRPr sz="2200" dirty="0">
              <a:latin typeface="Noto Sans Mono CJK JP Regular"/>
              <a:cs typeface="Noto Sans Mono CJK JP Regular"/>
            </a:endParaRPr>
          </a:p>
        </p:txBody>
      </p:sp>
    </p:spTree>
    <p:extLst>
      <p:ext uri="{BB962C8B-B14F-4D97-AF65-F5344CB8AC3E}">
        <p14:creationId xmlns:p14="http://schemas.microsoft.com/office/powerpoint/2010/main" val="28244968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ctrTitle" idx="4294967295"/>
          </p:nvPr>
        </p:nvSpPr>
        <p:spPr>
          <a:xfrm>
            <a:off x="2171865" y="100552"/>
            <a:ext cx="4497387" cy="696913"/>
          </a:xfrm>
          <a:prstGeom prst="rect">
            <a:avLst/>
          </a:prstGeom>
        </p:spPr>
        <p:txBody>
          <a:bodyPr vert="horz" wrap="square" lIns="0" tIns="12700" rIns="0" bIns="0" rtlCol="0">
            <a:spAutoFit/>
          </a:bodyPr>
          <a:lstStyle/>
          <a:p>
            <a:pPr marL="12700">
              <a:lnSpc>
                <a:spcPct val="100000"/>
              </a:lnSpc>
              <a:spcBef>
                <a:spcPts val="100"/>
              </a:spcBef>
            </a:pPr>
            <a:r>
              <a:rPr dirty="0"/>
              <a:t>难点：</a:t>
            </a:r>
            <a:r>
              <a:rPr spc="-25" dirty="0"/>
              <a:t>长</a:t>
            </a:r>
            <a:r>
              <a:rPr dirty="0"/>
              <a:t>距离调序</a:t>
            </a:r>
          </a:p>
        </p:txBody>
      </p:sp>
      <p:sp>
        <p:nvSpPr>
          <p:cNvPr id="6" name="object 3"/>
          <p:cNvSpPr txBox="1"/>
          <p:nvPr/>
        </p:nvSpPr>
        <p:spPr>
          <a:xfrm>
            <a:off x="1537842" y="1685291"/>
            <a:ext cx="655955" cy="391160"/>
          </a:xfrm>
          <a:prstGeom prst="rect">
            <a:avLst/>
          </a:prstGeom>
        </p:spPr>
        <p:txBody>
          <a:bodyPr vert="horz" wrap="square" lIns="0" tIns="12700" rIns="0" bIns="0" rtlCol="0">
            <a:spAutoFit/>
          </a:bodyPr>
          <a:lstStyle/>
          <a:p>
            <a:pPr marL="12700">
              <a:lnSpc>
                <a:spcPct val="100000"/>
              </a:lnSpc>
              <a:spcBef>
                <a:spcPts val="100"/>
              </a:spcBef>
            </a:pPr>
            <a:r>
              <a:rPr sz="2400" spc="-165" dirty="0">
                <a:latin typeface="Microsoft Tai Le" panose="020B0502040204020203" pitchFamily="34" charset="0"/>
                <a:cs typeface="Microsoft Tai Le" panose="020B0502040204020203" pitchFamily="34" charset="0"/>
              </a:rPr>
              <a:t>Bush</a:t>
            </a:r>
            <a:endParaRPr sz="2400">
              <a:latin typeface="Microsoft Tai Le" panose="020B0502040204020203" pitchFamily="34" charset="0"/>
              <a:cs typeface="Microsoft Tai Le" panose="020B0502040204020203" pitchFamily="34" charset="0"/>
            </a:endParaRPr>
          </a:p>
        </p:txBody>
      </p:sp>
      <p:sp>
        <p:nvSpPr>
          <p:cNvPr id="7" name="object 4"/>
          <p:cNvSpPr txBox="1"/>
          <p:nvPr/>
        </p:nvSpPr>
        <p:spPr>
          <a:xfrm>
            <a:off x="1957832" y="2537842"/>
            <a:ext cx="1242695" cy="391160"/>
          </a:xfrm>
          <a:prstGeom prst="rect">
            <a:avLst/>
          </a:prstGeom>
        </p:spPr>
        <p:txBody>
          <a:bodyPr vert="horz" wrap="square" lIns="0" tIns="12700" rIns="0" bIns="0" rtlCol="0">
            <a:spAutoFit/>
          </a:bodyPr>
          <a:lstStyle/>
          <a:p>
            <a:pPr marL="12700">
              <a:lnSpc>
                <a:spcPct val="100000"/>
              </a:lnSpc>
              <a:spcBef>
                <a:spcPts val="100"/>
              </a:spcBef>
            </a:pPr>
            <a:r>
              <a:rPr sz="2400" spc="-135" dirty="0">
                <a:latin typeface="Microsoft Tai Le" panose="020B0502040204020203" pitchFamily="34" charset="0"/>
                <a:cs typeface="Microsoft Tai Le" panose="020B0502040204020203" pitchFamily="34" charset="0"/>
              </a:rPr>
              <a:t>President</a:t>
            </a:r>
            <a:endParaRPr sz="2400">
              <a:latin typeface="Microsoft Tai Le" panose="020B0502040204020203" pitchFamily="34" charset="0"/>
              <a:cs typeface="Microsoft Tai Le" panose="020B0502040204020203" pitchFamily="34" charset="0"/>
            </a:endParaRPr>
          </a:p>
        </p:txBody>
      </p:sp>
      <p:sp>
        <p:nvSpPr>
          <p:cNvPr id="8" name="object 5"/>
          <p:cNvSpPr txBox="1"/>
          <p:nvPr/>
        </p:nvSpPr>
        <p:spPr>
          <a:xfrm>
            <a:off x="4175252" y="1223518"/>
            <a:ext cx="593090" cy="391160"/>
          </a:xfrm>
          <a:prstGeom prst="rect">
            <a:avLst/>
          </a:prstGeom>
        </p:spPr>
        <p:txBody>
          <a:bodyPr vert="horz" wrap="square" lIns="0" tIns="12700" rIns="0" bIns="0" rtlCol="0">
            <a:spAutoFit/>
          </a:bodyPr>
          <a:lstStyle/>
          <a:p>
            <a:pPr marL="12700">
              <a:lnSpc>
                <a:spcPct val="100000"/>
              </a:lnSpc>
              <a:spcBef>
                <a:spcPts val="100"/>
              </a:spcBef>
            </a:pPr>
            <a:r>
              <a:rPr sz="2400" spc="-130" dirty="0">
                <a:latin typeface="Microsoft Tai Le" panose="020B0502040204020203" pitchFamily="34" charset="0"/>
                <a:cs typeface="Microsoft Tai Le" panose="020B0502040204020203" pitchFamily="34" charset="0"/>
              </a:rPr>
              <a:t>held</a:t>
            </a:r>
            <a:endParaRPr sz="2400">
              <a:latin typeface="Microsoft Tai Le" panose="020B0502040204020203" pitchFamily="34" charset="0"/>
              <a:cs typeface="Microsoft Tai Le" panose="020B0502040204020203" pitchFamily="34" charset="0"/>
            </a:endParaRPr>
          </a:p>
        </p:txBody>
      </p:sp>
      <p:sp>
        <p:nvSpPr>
          <p:cNvPr id="9" name="object 6"/>
          <p:cNvSpPr txBox="1"/>
          <p:nvPr/>
        </p:nvSpPr>
        <p:spPr>
          <a:xfrm>
            <a:off x="6457569" y="2147062"/>
            <a:ext cx="178435" cy="391160"/>
          </a:xfrm>
          <a:prstGeom prst="rect">
            <a:avLst/>
          </a:prstGeom>
        </p:spPr>
        <p:txBody>
          <a:bodyPr vert="horz" wrap="square" lIns="0" tIns="12700" rIns="0" bIns="0" rtlCol="0">
            <a:spAutoFit/>
          </a:bodyPr>
          <a:lstStyle/>
          <a:p>
            <a:pPr marL="12700">
              <a:lnSpc>
                <a:spcPct val="100000"/>
              </a:lnSpc>
              <a:spcBef>
                <a:spcPts val="100"/>
              </a:spcBef>
            </a:pPr>
            <a:r>
              <a:rPr sz="2400" spc="-155" dirty="0">
                <a:latin typeface="Microsoft Tai Le" panose="020B0502040204020203" pitchFamily="34" charset="0"/>
                <a:cs typeface="Microsoft Tai Le" panose="020B0502040204020203" pitchFamily="34" charset="0"/>
              </a:rPr>
              <a:t>a</a:t>
            </a:r>
            <a:endParaRPr sz="2400">
              <a:latin typeface="Microsoft Tai Le" panose="020B0502040204020203" pitchFamily="34" charset="0"/>
              <a:cs typeface="Microsoft Tai Le" panose="020B0502040204020203" pitchFamily="34" charset="0"/>
            </a:endParaRPr>
          </a:p>
        </p:txBody>
      </p:sp>
      <p:sp>
        <p:nvSpPr>
          <p:cNvPr id="10" name="object 7"/>
          <p:cNvSpPr txBox="1"/>
          <p:nvPr/>
        </p:nvSpPr>
        <p:spPr>
          <a:xfrm>
            <a:off x="4687315" y="2768600"/>
            <a:ext cx="620014" cy="391160"/>
          </a:xfrm>
          <a:prstGeom prst="rect">
            <a:avLst/>
          </a:prstGeom>
        </p:spPr>
        <p:txBody>
          <a:bodyPr vert="horz" wrap="square" lIns="0" tIns="12700" rIns="0" bIns="0" rtlCol="0">
            <a:spAutoFit/>
          </a:bodyPr>
          <a:lstStyle/>
          <a:p>
            <a:pPr marL="12700">
              <a:lnSpc>
                <a:spcPct val="100000"/>
              </a:lnSpc>
              <a:spcBef>
                <a:spcPts val="100"/>
              </a:spcBef>
            </a:pPr>
            <a:r>
              <a:rPr sz="2400" spc="-160" dirty="0">
                <a:latin typeface="Microsoft Tai Le" panose="020B0502040204020203" pitchFamily="34" charset="0"/>
                <a:cs typeface="Microsoft Tai Le" panose="020B0502040204020203" pitchFamily="34" charset="0"/>
              </a:rPr>
              <a:t>talk</a:t>
            </a:r>
            <a:endParaRPr sz="2400" dirty="0">
              <a:latin typeface="Microsoft Tai Le" panose="020B0502040204020203" pitchFamily="34" charset="0"/>
              <a:cs typeface="Microsoft Tai Le" panose="020B0502040204020203" pitchFamily="34" charset="0"/>
            </a:endParaRPr>
          </a:p>
        </p:txBody>
      </p:sp>
      <p:sp>
        <p:nvSpPr>
          <p:cNvPr id="11" name="object 8"/>
          <p:cNvSpPr txBox="1"/>
          <p:nvPr/>
        </p:nvSpPr>
        <p:spPr>
          <a:xfrm>
            <a:off x="3276727" y="3883787"/>
            <a:ext cx="572770" cy="391160"/>
          </a:xfrm>
          <a:prstGeom prst="rect">
            <a:avLst/>
          </a:prstGeom>
        </p:spPr>
        <p:txBody>
          <a:bodyPr vert="horz" wrap="square" lIns="0" tIns="12700" rIns="0" bIns="0" rtlCol="0">
            <a:spAutoFit/>
          </a:bodyPr>
          <a:lstStyle/>
          <a:p>
            <a:pPr marL="12700">
              <a:lnSpc>
                <a:spcPct val="100000"/>
              </a:lnSpc>
              <a:spcBef>
                <a:spcPts val="100"/>
              </a:spcBef>
            </a:pPr>
            <a:r>
              <a:rPr sz="2400" spc="-190" dirty="0">
                <a:latin typeface="Microsoft Tai Le" panose="020B0502040204020203" pitchFamily="34" charset="0"/>
                <a:cs typeface="Microsoft Tai Le" panose="020B0502040204020203" pitchFamily="34" charset="0"/>
              </a:rPr>
              <a:t>wi</a:t>
            </a:r>
            <a:r>
              <a:rPr sz="2400" spc="-130" dirty="0">
                <a:latin typeface="Microsoft Tai Le" panose="020B0502040204020203" pitchFamily="34" charset="0"/>
                <a:cs typeface="Microsoft Tai Le" panose="020B0502040204020203" pitchFamily="34" charset="0"/>
              </a:rPr>
              <a:t>t</a:t>
            </a:r>
            <a:r>
              <a:rPr sz="2400" spc="-140" dirty="0">
                <a:latin typeface="Microsoft Tai Le" panose="020B0502040204020203" pitchFamily="34" charset="0"/>
                <a:cs typeface="Microsoft Tai Le" panose="020B0502040204020203" pitchFamily="34" charset="0"/>
              </a:rPr>
              <a:t>h</a:t>
            </a:r>
            <a:endParaRPr sz="2400">
              <a:latin typeface="Microsoft Tai Le" panose="020B0502040204020203" pitchFamily="34" charset="0"/>
              <a:cs typeface="Microsoft Tai Le" panose="020B0502040204020203" pitchFamily="34" charset="0"/>
            </a:endParaRPr>
          </a:p>
        </p:txBody>
      </p:sp>
      <p:sp>
        <p:nvSpPr>
          <p:cNvPr id="12" name="object 9"/>
          <p:cNvSpPr txBox="1"/>
          <p:nvPr/>
        </p:nvSpPr>
        <p:spPr>
          <a:xfrm>
            <a:off x="1456182" y="4704081"/>
            <a:ext cx="982218" cy="391160"/>
          </a:xfrm>
          <a:prstGeom prst="rect">
            <a:avLst/>
          </a:prstGeom>
        </p:spPr>
        <p:txBody>
          <a:bodyPr vert="horz" wrap="square" lIns="0" tIns="12700" rIns="0" bIns="0" rtlCol="0">
            <a:spAutoFit/>
          </a:bodyPr>
          <a:lstStyle/>
          <a:p>
            <a:pPr marL="12700">
              <a:lnSpc>
                <a:spcPct val="100000"/>
              </a:lnSpc>
              <a:spcBef>
                <a:spcPts val="100"/>
              </a:spcBef>
            </a:pPr>
            <a:r>
              <a:rPr sz="2400" spc="-105" dirty="0">
                <a:latin typeface="Microsoft Tai Le" panose="020B0502040204020203" pitchFamily="34" charset="0"/>
                <a:cs typeface="Microsoft Tai Le" panose="020B0502040204020203" pitchFamily="34" charset="0"/>
              </a:rPr>
              <a:t>I</a:t>
            </a:r>
            <a:r>
              <a:rPr sz="2400" spc="-170" dirty="0">
                <a:latin typeface="Microsoft Tai Le" panose="020B0502040204020203" pitchFamily="34" charset="0"/>
                <a:cs typeface="Microsoft Tai Le" panose="020B0502040204020203" pitchFamily="34" charset="0"/>
              </a:rPr>
              <a:t>s</a:t>
            </a:r>
            <a:r>
              <a:rPr sz="2400" spc="-130" dirty="0">
                <a:latin typeface="Microsoft Tai Le" panose="020B0502040204020203" pitchFamily="34" charset="0"/>
                <a:cs typeface="Microsoft Tai Le" panose="020B0502040204020203" pitchFamily="34" charset="0"/>
              </a:rPr>
              <a:t>raeli</a:t>
            </a:r>
            <a:endParaRPr sz="2400" dirty="0">
              <a:latin typeface="Microsoft Tai Le" panose="020B0502040204020203" pitchFamily="34" charset="0"/>
              <a:cs typeface="Microsoft Tai Le" panose="020B0502040204020203" pitchFamily="34" charset="0"/>
            </a:endParaRPr>
          </a:p>
        </p:txBody>
      </p:sp>
      <p:sp>
        <p:nvSpPr>
          <p:cNvPr id="13" name="object 10"/>
          <p:cNvSpPr txBox="1"/>
          <p:nvPr/>
        </p:nvSpPr>
        <p:spPr>
          <a:xfrm>
            <a:off x="3173729" y="5165853"/>
            <a:ext cx="778510" cy="391160"/>
          </a:xfrm>
          <a:prstGeom prst="rect">
            <a:avLst/>
          </a:prstGeom>
        </p:spPr>
        <p:txBody>
          <a:bodyPr vert="horz" wrap="square" lIns="0" tIns="12700" rIns="0" bIns="0" rtlCol="0">
            <a:spAutoFit/>
          </a:bodyPr>
          <a:lstStyle/>
          <a:p>
            <a:pPr marL="12700">
              <a:lnSpc>
                <a:spcPct val="100000"/>
              </a:lnSpc>
              <a:spcBef>
                <a:spcPts val="100"/>
              </a:spcBef>
            </a:pPr>
            <a:r>
              <a:rPr sz="2400" spc="-150" dirty="0">
                <a:latin typeface="Microsoft Tai Le" panose="020B0502040204020203" pitchFamily="34" charset="0"/>
                <a:cs typeface="Microsoft Tai Le" panose="020B0502040204020203" pitchFamily="34" charset="0"/>
              </a:rPr>
              <a:t>Prime</a:t>
            </a:r>
            <a:endParaRPr sz="2400">
              <a:latin typeface="Microsoft Tai Le" panose="020B0502040204020203" pitchFamily="34" charset="0"/>
              <a:cs typeface="Microsoft Tai Le" panose="020B0502040204020203" pitchFamily="34" charset="0"/>
            </a:endParaRPr>
          </a:p>
        </p:txBody>
      </p:sp>
      <p:sp>
        <p:nvSpPr>
          <p:cNvPr id="14" name="object 11"/>
          <p:cNvSpPr txBox="1"/>
          <p:nvPr/>
        </p:nvSpPr>
        <p:spPr>
          <a:xfrm>
            <a:off x="4575809" y="3948685"/>
            <a:ext cx="1242060" cy="391160"/>
          </a:xfrm>
          <a:prstGeom prst="rect">
            <a:avLst/>
          </a:prstGeom>
        </p:spPr>
        <p:txBody>
          <a:bodyPr vert="horz" wrap="square" lIns="0" tIns="12700" rIns="0" bIns="0" rtlCol="0">
            <a:spAutoFit/>
          </a:bodyPr>
          <a:lstStyle/>
          <a:p>
            <a:pPr marL="12700">
              <a:lnSpc>
                <a:spcPct val="100000"/>
              </a:lnSpc>
              <a:spcBef>
                <a:spcPts val="100"/>
              </a:spcBef>
            </a:pPr>
            <a:r>
              <a:rPr sz="2400" spc="-105" dirty="0">
                <a:latin typeface="Microsoft Tai Le" panose="020B0502040204020203" pitchFamily="34" charset="0"/>
                <a:cs typeface="Microsoft Tai Le" panose="020B0502040204020203" pitchFamily="34" charset="0"/>
              </a:rPr>
              <a:t>Minis</a:t>
            </a:r>
            <a:r>
              <a:rPr sz="2400" spc="-75" dirty="0">
                <a:latin typeface="Microsoft Tai Le" panose="020B0502040204020203" pitchFamily="34" charset="0"/>
                <a:cs typeface="Microsoft Tai Le" panose="020B0502040204020203" pitchFamily="34" charset="0"/>
              </a:rPr>
              <a:t>t</a:t>
            </a:r>
            <a:r>
              <a:rPr sz="2400" spc="-110" dirty="0">
                <a:latin typeface="Microsoft Tai Le" panose="020B0502040204020203" pitchFamily="34" charset="0"/>
                <a:cs typeface="Microsoft Tai Le" panose="020B0502040204020203" pitchFamily="34" charset="0"/>
              </a:rPr>
              <a:t>er</a:t>
            </a:r>
            <a:endParaRPr sz="2400" dirty="0">
              <a:latin typeface="Microsoft Tai Le" panose="020B0502040204020203" pitchFamily="34" charset="0"/>
              <a:cs typeface="Microsoft Tai Le" panose="020B0502040204020203" pitchFamily="34" charset="0"/>
            </a:endParaRPr>
          </a:p>
        </p:txBody>
      </p:sp>
      <p:sp>
        <p:nvSpPr>
          <p:cNvPr id="15" name="object 12"/>
          <p:cNvSpPr txBox="1"/>
          <p:nvPr/>
        </p:nvSpPr>
        <p:spPr>
          <a:xfrm>
            <a:off x="6631940" y="2998928"/>
            <a:ext cx="949325" cy="391795"/>
          </a:xfrm>
          <a:prstGeom prst="rect">
            <a:avLst/>
          </a:prstGeom>
        </p:spPr>
        <p:txBody>
          <a:bodyPr vert="horz" wrap="square" lIns="0" tIns="12700" rIns="0" bIns="0" rtlCol="0">
            <a:spAutoFit/>
          </a:bodyPr>
          <a:lstStyle/>
          <a:p>
            <a:pPr marL="12700">
              <a:lnSpc>
                <a:spcPct val="100000"/>
              </a:lnSpc>
              <a:spcBef>
                <a:spcPts val="100"/>
              </a:spcBef>
            </a:pPr>
            <a:r>
              <a:rPr sz="2400" spc="-145" dirty="0">
                <a:latin typeface="Microsoft Tai Le" panose="020B0502040204020203" pitchFamily="34" charset="0"/>
                <a:cs typeface="Microsoft Tai Le" panose="020B0502040204020203" pitchFamily="34" charset="0"/>
              </a:rPr>
              <a:t>Sharon</a:t>
            </a:r>
            <a:endParaRPr sz="2400">
              <a:latin typeface="Microsoft Tai Le" panose="020B0502040204020203" pitchFamily="34" charset="0"/>
              <a:cs typeface="Microsoft Tai Le" panose="020B0502040204020203" pitchFamily="34" charset="0"/>
            </a:endParaRPr>
          </a:p>
        </p:txBody>
      </p:sp>
      <p:sp>
        <p:nvSpPr>
          <p:cNvPr id="16" name="object 13"/>
          <p:cNvSpPr txBox="1"/>
          <p:nvPr/>
        </p:nvSpPr>
        <p:spPr>
          <a:xfrm>
            <a:off x="6968743" y="3758185"/>
            <a:ext cx="470028" cy="391160"/>
          </a:xfrm>
          <a:prstGeom prst="rect">
            <a:avLst/>
          </a:prstGeom>
        </p:spPr>
        <p:txBody>
          <a:bodyPr vert="horz" wrap="square" lIns="0" tIns="12700" rIns="0" bIns="0" rtlCol="0">
            <a:spAutoFit/>
          </a:bodyPr>
          <a:lstStyle/>
          <a:p>
            <a:pPr marL="12700">
              <a:lnSpc>
                <a:spcPct val="100000"/>
              </a:lnSpc>
              <a:spcBef>
                <a:spcPts val="100"/>
              </a:spcBef>
            </a:pPr>
            <a:r>
              <a:rPr sz="2400" spc="-155" dirty="0">
                <a:latin typeface="Microsoft Tai Le" panose="020B0502040204020203" pitchFamily="34" charset="0"/>
                <a:cs typeface="Microsoft Tai Le" panose="020B0502040204020203" pitchFamily="34" charset="0"/>
              </a:rPr>
              <a:t>at</a:t>
            </a:r>
            <a:endParaRPr sz="2400" dirty="0">
              <a:latin typeface="Microsoft Tai Le" panose="020B0502040204020203" pitchFamily="34" charset="0"/>
              <a:cs typeface="Microsoft Tai Le" panose="020B0502040204020203" pitchFamily="34" charset="0"/>
            </a:endParaRPr>
          </a:p>
        </p:txBody>
      </p:sp>
      <p:sp>
        <p:nvSpPr>
          <p:cNvPr id="17" name="object 14"/>
          <p:cNvSpPr txBox="1"/>
          <p:nvPr/>
        </p:nvSpPr>
        <p:spPr>
          <a:xfrm>
            <a:off x="7556118" y="4733240"/>
            <a:ext cx="447675" cy="391795"/>
          </a:xfrm>
          <a:prstGeom prst="rect">
            <a:avLst/>
          </a:prstGeom>
        </p:spPr>
        <p:txBody>
          <a:bodyPr vert="horz" wrap="square" lIns="0" tIns="12700" rIns="0" bIns="0" rtlCol="0">
            <a:spAutoFit/>
          </a:bodyPr>
          <a:lstStyle/>
          <a:p>
            <a:pPr marL="12700">
              <a:lnSpc>
                <a:spcPct val="100000"/>
              </a:lnSpc>
              <a:spcBef>
                <a:spcPts val="100"/>
              </a:spcBef>
            </a:pPr>
            <a:r>
              <a:rPr sz="2400" spc="-125" dirty="0">
                <a:latin typeface="Microsoft Tai Le" panose="020B0502040204020203" pitchFamily="34" charset="0"/>
                <a:cs typeface="Microsoft Tai Le" panose="020B0502040204020203" pitchFamily="34" charset="0"/>
              </a:rPr>
              <a:t>the</a:t>
            </a:r>
            <a:endParaRPr sz="2400">
              <a:latin typeface="Microsoft Tai Le" panose="020B0502040204020203" pitchFamily="34" charset="0"/>
              <a:cs typeface="Microsoft Tai Le" panose="020B0502040204020203" pitchFamily="34" charset="0"/>
            </a:endParaRPr>
          </a:p>
        </p:txBody>
      </p:sp>
      <p:sp>
        <p:nvSpPr>
          <p:cNvPr id="18" name="object 15"/>
          <p:cNvSpPr txBox="1"/>
          <p:nvPr/>
        </p:nvSpPr>
        <p:spPr>
          <a:xfrm>
            <a:off x="6461252" y="5396840"/>
            <a:ext cx="795020" cy="391160"/>
          </a:xfrm>
          <a:prstGeom prst="rect">
            <a:avLst/>
          </a:prstGeom>
        </p:spPr>
        <p:txBody>
          <a:bodyPr vert="horz" wrap="square" lIns="0" tIns="12700" rIns="0" bIns="0" rtlCol="0">
            <a:spAutoFit/>
          </a:bodyPr>
          <a:lstStyle/>
          <a:p>
            <a:pPr marL="12700">
              <a:lnSpc>
                <a:spcPct val="100000"/>
              </a:lnSpc>
              <a:spcBef>
                <a:spcPts val="100"/>
              </a:spcBef>
            </a:pPr>
            <a:r>
              <a:rPr sz="2400" spc="-90" dirty="0">
                <a:latin typeface="Microsoft Tai Le" panose="020B0502040204020203" pitchFamily="34" charset="0"/>
                <a:cs typeface="Microsoft Tai Le" panose="020B0502040204020203" pitchFamily="34" charset="0"/>
              </a:rPr>
              <a:t>Whi</a:t>
            </a:r>
            <a:r>
              <a:rPr sz="2400" spc="-55" dirty="0">
                <a:latin typeface="Microsoft Tai Le" panose="020B0502040204020203" pitchFamily="34" charset="0"/>
                <a:cs typeface="Microsoft Tai Le" panose="020B0502040204020203" pitchFamily="34" charset="0"/>
              </a:rPr>
              <a:t>t</a:t>
            </a:r>
            <a:r>
              <a:rPr sz="2400" spc="-100" dirty="0">
                <a:latin typeface="Microsoft Tai Le" panose="020B0502040204020203" pitchFamily="34" charset="0"/>
                <a:cs typeface="Microsoft Tai Le" panose="020B0502040204020203" pitchFamily="34" charset="0"/>
              </a:rPr>
              <a:t>e</a:t>
            </a:r>
            <a:endParaRPr sz="2400">
              <a:latin typeface="Microsoft Tai Le" panose="020B0502040204020203" pitchFamily="34" charset="0"/>
              <a:cs typeface="Microsoft Tai Le" panose="020B0502040204020203" pitchFamily="34" charset="0"/>
            </a:endParaRPr>
          </a:p>
        </p:txBody>
      </p:sp>
      <p:sp>
        <p:nvSpPr>
          <p:cNvPr id="19" name="object 16"/>
          <p:cNvSpPr txBox="1"/>
          <p:nvPr/>
        </p:nvSpPr>
        <p:spPr>
          <a:xfrm>
            <a:off x="4956809" y="4964685"/>
            <a:ext cx="861060" cy="391160"/>
          </a:xfrm>
          <a:prstGeom prst="rect">
            <a:avLst/>
          </a:prstGeom>
        </p:spPr>
        <p:txBody>
          <a:bodyPr vert="horz" wrap="square" lIns="0" tIns="12700" rIns="0" bIns="0" rtlCol="0">
            <a:spAutoFit/>
          </a:bodyPr>
          <a:lstStyle/>
          <a:p>
            <a:pPr marL="12700">
              <a:lnSpc>
                <a:spcPct val="100000"/>
              </a:lnSpc>
              <a:spcBef>
                <a:spcPts val="100"/>
              </a:spcBef>
            </a:pPr>
            <a:r>
              <a:rPr sz="2400" spc="-95" dirty="0">
                <a:latin typeface="Microsoft Tai Le" panose="020B0502040204020203" pitchFamily="34" charset="0"/>
                <a:cs typeface="Microsoft Tai Le" panose="020B0502040204020203" pitchFamily="34" charset="0"/>
              </a:rPr>
              <a:t>H</a:t>
            </a:r>
            <a:r>
              <a:rPr sz="2400" spc="-70" dirty="0">
                <a:latin typeface="Microsoft Tai Le" panose="020B0502040204020203" pitchFamily="34" charset="0"/>
                <a:cs typeface="Microsoft Tai Le" panose="020B0502040204020203" pitchFamily="34" charset="0"/>
              </a:rPr>
              <a:t>o</a:t>
            </a:r>
            <a:r>
              <a:rPr sz="2400" spc="-130" dirty="0">
                <a:latin typeface="Microsoft Tai Le" panose="020B0502040204020203" pitchFamily="34" charset="0"/>
                <a:cs typeface="Microsoft Tai Le" panose="020B0502040204020203" pitchFamily="34" charset="0"/>
              </a:rPr>
              <a:t>use</a:t>
            </a:r>
            <a:endParaRPr sz="2400">
              <a:latin typeface="Microsoft Tai Le" panose="020B0502040204020203" pitchFamily="34" charset="0"/>
              <a:cs typeface="Microsoft Tai Le" panose="020B0502040204020203" pitchFamily="34" charset="0"/>
            </a:endParaRPr>
          </a:p>
        </p:txBody>
      </p:sp>
      <p:sp>
        <p:nvSpPr>
          <p:cNvPr id="20" name="object 17"/>
          <p:cNvSpPr/>
          <p:nvPr/>
        </p:nvSpPr>
        <p:spPr>
          <a:xfrm>
            <a:off x="1866138" y="2134617"/>
            <a:ext cx="720090" cy="401955"/>
          </a:xfrm>
          <a:custGeom>
            <a:avLst/>
            <a:gdLst/>
            <a:ahLst/>
            <a:cxnLst/>
            <a:rect l="l" t="t" r="r" b="b"/>
            <a:pathLst>
              <a:path w="720089" h="401955">
                <a:moveTo>
                  <a:pt x="119876" y="50821"/>
                </a:moveTo>
                <a:lnTo>
                  <a:pt x="107430" y="73554"/>
                </a:lnTo>
                <a:lnTo>
                  <a:pt x="707644" y="401827"/>
                </a:lnTo>
                <a:lnTo>
                  <a:pt x="720089" y="379095"/>
                </a:lnTo>
                <a:lnTo>
                  <a:pt x="119876" y="50821"/>
                </a:lnTo>
                <a:close/>
              </a:path>
              <a:path w="720089" h="401955">
                <a:moveTo>
                  <a:pt x="0" y="0"/>
                </a:moveTo>
                <a:lnTo>
                  <a:pt x="82550" y="118999"/>
                </a:lnTo>
                <a:lnTo>
                  <a:pt x="107430" y="73554"/>
                </a:lnTo>
                <a:lnTo>
                  <a:pt x="96012" y="67310"/>
                </a:lnTo>
                <a:lnTo>
                  <a:pt x="108457" y="44576"/>
                </a:lnTo>
                <a:lnTo>
                  <a:pt x="123295" y="44576"/>
                </a:lnTo>
                <a:lnTo>
                  <a:pt x="144780" y="5334"/>
                </a:lnTo>
                <a:lnTo>
                  <a:pt x="0" y="0"/>
                </a:lnTo>
                <a:close/>
              </a:path>
              <a:path w="720089" h="401955">
                <a:moveTo>
                  <a:pt x="108457" y="44576"/>
                </a:moveTo>
                <a:lnTo>
                  <a:pt x="96012" y="67310"/>
                </a:lnTo>
                <a:lnTo>
                  <a:pt x="107430" y="73554"/>
                </a:lnTo>
                <a:lnTo>
                  <a:pt x="119876" y="50821"/>
                </a:lnTo>
                <a:lnTo>
                  <a:pt x="108457" y="44576"/>
                </a:lnTo>
                <a:close/>
              </a:path>
              <a:path w="720089" h="401955">
                <a:moveTo>
                  <a:pt x="123295" y="44576"/>
                </a:moveTo>
                <a:lnTo>
                  <a:pt x="108457" y="44576"/>
                </a:lnTo>
                <a:lnTo>
                  <a:pt x="119876" y="50821"/>
                </a:lnTo>
                <a:lnTo>
                  <a:pt x="123295" y="44576"/>
                </a:lnTo>
                <a:close/>
              </a:path>
            </a:pathLst>
          </a:custGeom>
          <a:solidFill>
            <a:srgbClr val="000000"/>
          </a:solidFill>
        </p:spPr>
        <p:txBody>
          <a:bodyPr wrap="square" lIns="0" tIns="0" rIns="0" bIns="0" rtlCol="0"/>
          <a:lstStyle/>
          <a:p>
            <a:endParaRPr>
              <a:latin typeface="Microsoft Tai Le" panose="020B0502040204020203" pitchFamily="34" charset="0"/>
              <a:cs typeface="Microsoft Tai Le" panose="020B0502040204020203" pitchFamily="34" charset="0"/>
            </a:endParaRPr>
          </a:p>
        </p:txBody>
      </p:sp>
      <p:sp>
        <p:nvSpPr>
          <p:cNvPr id="21" name="object 18"/>
          <p:cNvSpPr/>
          <p:nvPr/>
        </p:nvSpPr>
        <p:spPr>
          <a:xfrm>
            <a:off x="1864741" y="1391158"/>
            <a:ext cx="2075180" cy="294005"/>
          </a:xfrm>
          <a:custGeom>
            <a:avLst/>
            <a:gdLst/>
            <a:ahLst/>
            <a:cxnLst/>
            <a:rect l="l" t="t" r="r" b="b"/>
            <a:pathLst>
              <a:path w="2075179" h="294005">
                <a:moveTo>
                  <a:pt x="1944645" y="51477"/>
                </a:moveTo>
                <a:lnTo>
                  <a:pt x="0" y="267970"/>
                </a:lnTo>
                <a:lnTo>
                  <a:pt x="2793" y="293751"/>
                </a:lnTo>
                <a:lnTo>
                  <a:pt x="1947517" y="77250"/>
                </a:lnTo>
                <a:lnTo>
                  <a:pt x="1944645" y="51477"/>
                </a:lnTo>
                <a:close/>
              </a:path>
              <a:path w="2075179" h="294005">
                <a:moveTo>
                  <a:pt x="2074798" y="50038"/>
                </a:moveTo>
                <a:lnTo>
                  <a:pt x="1957578" y="50038"/>
                </a:lnTo>
                <a:lnTo>
                  <a:pt x="1960371" y="75819"/>
                </a:lnTo>
                <a:lnTo>
                  <a:pt x="1947517" y="77250"/>
                </a:lnTo>
                <a:lnTo>
                  <a:pt x="1953259" y="128778"/>
                </a:lnTo>
                <a:lnTo>
                  <a:pt x="2074798" y="50038"/>
                </a:lnTo>
                <a:close/>
              </a:path>
              <a:path w="2075179" h="294005">
                <a:moveTo>
                  <a:pt x="1957578" y="50038"/>
                </a:moveTo>
                <a:lnTo>
                  <a:pt x="1944645" y="51477"/>
                </a:lnTo>
                <a:lnTo>
                  <a:pt x="1947517" y="77250"/>
                </a:lnTo>
                <a:lnTo>
                  <a:pt x="1960371" y="75819"/>
                </a:lnTo>
                <a:lnTo>
                  <a:pt x="1957578" y="50038"/>
                </a:lnTo>
                <a:close/>
              </a:path>
              <a:path w="2075179" h="294005">
                <a:moveTo>
                  <a:pt x="1938908" y="0"/>
                </a:moveTo>
                <a:lnTo>
                  <a:pt x="1944645" y="51477"/>
                </a:lnTo>
                <a:lnTo>
                  <a:pt x="1957578" y="50038"/>
                </a:lnTo>
                <a:lnTo>
                  <a:pt x="2074798" y="50038"/>
                </a:lnTo>
                <a:lnTo>
                  <a:pt x="1938908" y="0"/>
                </a:lnTo>
                <a:close/>
              </a:path>
            </a:pathLst>
          </a:custGeom>
          <a:solidFill>
            <a:srgbClr val="000000"/>
          </a:solidFill>
        </p:spPr>
        <p:txBody>
          <a:bodyPr wrap="square" lIns="0" tIns="0" rIns="0" bIns="0" rtlCol="0"/>
          <a:lstStyle/>
          <a:p>
            <a:endParaRPr>
              <a:latin typeface="Microsoft Tai Le" panose="020B0502040204020203" pitchFamily="34" charset="0"/>
              <a:cs typeface="Microsoft Tai Le" panose="020B0502040204020203" pitchFamily="34" charset="0"/>
            </a:endParaRPr>
          </a:p>
        </p:txBody>
      </p:sp>
      <p:sp>
        <p:nvSpPr>
          <p:cNvPr id="22" name="object 19"/>
          <p:cNvSpPr/>
          <p:nvPr/>
        </p:nvSpPr>
        <p:spPr>
          <a:xfrm>
            <a:off x="5000244" y="1429386"/>
            <a:ext cx="1545590" cy="710565"/>
          </a:xfrm>
          <a:custGeom>
            <a:avLst/>
            <a:gdLst/>
            <a:ahLst/>
            <a:cxnLst/>
            <a:rect l="l" t="t" r="r" b="b"/>
            <a:pathLst>
              <a:path w="1545590" h="710564">
                <a:moveTo>
                  <a:pt x="1421932" y="662981"/>
                </a:moveTo>
                <a:lnTo>
                  <a:pt x="1400682" y="710311"/>
                </a:lnTo>
                <a:lnTo>
                  <a:pt x="1545335" y="704341"/>
                </a:lnTo>
                <a:lnTo>
                  <a:pt x="1515918" y="668274"/>
                </a:lnTo>
                <a:lnTo>
                  <a:pt x="1433702" y="668274"/>
                </a:lnTo>
                <a:lnTo>
                  <a:pt x="1421932" y="662981"/>
                </a:lnTo>
                <a:close/>
              </a:path>
              <a:path w="1545590" h="710564">
                <a:moveTo>
                  <a:pt x="1432549" y="639336"/>
                </a:moveTo>
                <a:lnTo>
                  <a:pt x="1421932" y="662981"/>
                </a:lnTo>
                <a:lnTo>
                  <a:pt x="1433702" y="668274"/>
                </a:lnTo>
                <a:lnTo>
                  <a:pt x="1444370" y="644651"/>
                </a:lnTo>
                <a:lnTo>
                  <a:pt x="1432549" y="639336"/>
                </a:lnTo>
                <a:close/>
              </a:path>
              <a:path w="1545590" h="710564">
                <a:moveTo>
                  <a:pt x="1453768" y="592074"/>
                </a:moveTo>
                <a:lnTo>
                  <a:pt x="1432549" y="639336"/>
                </a:lnTo>
                <a:lnTo>
                  <a:pt x="1444370" y="644651"/>
                </a:lnTo>
                <a:lnTo>
                  <a:pt x="1433702" y="668274"/>
                </a:lnTo>
                <a:lnTo>
                  <a:pt x="1515918" y="668274"/>
                </a:lnTo>
                <a:lnTo>
                  <a:pt x="1453768" y="592074"/>
                </a:lnTo>
                <a:close/>
              </a:path>
              <a:path w="1545590" h="710564">
                <a:moveTo>
                  <a:pt x="10667" y="0"/>
                </a:moveTo>
                <a:lnTo>
                  <a:pt x="0" y="23621"/>
                </a:lnTo>
                <a:lnTo>
                  <a:pt x="1421932" y="662981"/>
                </a:lnTo>
                <a:lnTo>
                  <a:pt x="1432549" y="639336"/>
                </a:lnTo>
                <a:lnTo>
                  <a:pt x="10667" y="0"/>
                </a:lnTo>
                <a:close/>
              </a:path>
            </a:pathLst>
          </a:custGeom>
          <a:solidFill>
            <a:srgbClr val="000000"/>
          </a:solidFill>
        </p:spPr>
        <p:txBody>
          <a:bodyPr wrap="square" lIns="0" tIns="0" rIns="0" bIns="0" rtlCol="0"/>
          <a:lstStyle/>
          <a:p>
            <a:endParaRPr>
              <a:latin typeface="Microsoft Tai Le" panose="020B0502040204020203" pitchFamily="34" charset="0"/>
              <a:cs typeface="Microsoft Tai Le" panose="020B0502040204020203" pitchFamily="34" charset="0"/>
            </a:endParaRPr>
          </a:p>
        </p:txBody>
      </p:sp>
      <p:sp>
        <p:nvSpPr>
          <p:cNvPr id="23" name="object 20"/>
          <p:cNvSpPr/>
          <p:nvPr/>
        </p:nvSpPr>
        <p:spPr>
          <a:xfrm>
            <a:off x="5307329" y="2584070"/>
            <a:ext cx="1243330" cy="426084"/>
          </a:xfrm>
          <a:custGeom>
            <a:avLst/>
            <a:gdLst/>
            <a:ahLst/>
            <a:cxnLst/>
            <a:rect l="l" t="t" r="r" b="b"/>
            <a:pathLst>
              <a:path w="1243329" h="426085">
                <a:moveTo>
                  <a:pt x="104140" y="302133"/>
                </a:moveTo>
                <a:lnTo>
                  <a:pt x="0" y="402844"/>
                </a:lnTo>
                <a:lnTo>
                  <a:pt x="143002" y="425704"/>
                </a:lnTo>
                <a:lnTo>
                  <a:pt x="128663" y="380111"/>
                </a:lnTo>
                <a:lnTo>
                  <a:pt x="115062" y="380111"/>
                </a:lnTo>
                <a:lnTo>
                  <a:pt x="107315" y="355473"/>
                </a:lnTo>
                <a:lnTo>
                  <a:pt x="119688" y="351573"/>
                </a:lnTo>
                <a:lnTo>
                  <a:pt x="104140" y="302133"/>
                </a:lnTo>
                <a:close/>
              </a:path>
              <a:path w="1243329" h="426085">
                <a:moveTo>
                  <a:pt x="119688" y="351573"/>
                </a:moveTo>
                <a:lnTo>
                  <a:pt x="107315" y="355473"/>
                </a:lnTo>
                <a:lnTo>
                  <a:pt x="115062" y="380111"/>
                </a:lnTo>
                <a:lnTo>
                  <a:pt x="127437" y="376211"/>
                </a:lnTo>
                <a:lnTo>
                  <a:pt x="119688" y="351573"/>
                </a:lnTo>
                <a:close/>
              </a:path>
              <a:path w="1243329" h="426085">
                <a:moveTo>
                  <a:pt x="127437" y="376211"/>
                </a:moveTo>
                <a:lnTo>
                  <a:pt x="115062" y="380111"/>
                </a:lnTo>
                <a:lnTo>
                  <a:pt x="128663" y="380111"/>
                </a:lnTo>
                <a:lnTo>
                  <a:pt x="127437" y="376211"/>
                </a:lnTo>
                <a:close/>
              </a:path>
              <a:path w="1243329" h="426085">
                <a:moveTo>
                  <a:pt x="1235328" y="0"/>
                </a:moveTo>
                <a:lnTo>
                  <a:pt x="119688" y="351573"/>
                </a:lnTo>
                <a:lnTo>
                  <a:pt x="127437" y="376211"/>
                </a:lnTo>
                <a:lnTo>
                  <a:pt x="1243202" y="24637"/>
                </a:lnTo>
                <a:lnTo>
                  <a:pt x="1235328" y="0"/>
                </a:lnTo>
                <a:close/>
              </a:path>
            </a:pathLst>
          </a:custGeom>
          <a:solidFill>
            <a:srgbClr val="000000"/>
          </a:solidFill>
        </p:spPr>
        <p:txBody>
          <a:bodyPr wrap="square" lIns="0" tIns="0" rIns="0" bIns="0" rtlCol="0"/>
          <a:lstStyle/>
          <a:p>
            <a:endParaRPr>
              <a:latin typeface="Microsoft Tai Le" panose="020B0502040204020203" pitchFamily="34" charset="0"/>
              <a:cs typeface="Microsoft Tai Le" panose="020B0502040204020203" pitchFamily="34" charset="0"/>
            </a:endParaRPr>
          </a:p>
        </p:txBody>
      </p:sp>
      <p:sp>
        <p:nvSpPr>
          <p:cNvPr id="24" name="object 21"/>
          <p:cNvSpPr/>
          <p:nvPr/>
        </p:nvSpPr>
        <p:spPr>
          <a:xfrm>
            <a:off x="3562350" y="2976880"/>
            <a:ext cx="1000760" cy="894080"/>
          </a:xfrm>
          <a:custGeom>
            <a:avLst/>
            <a:gdLst/>
            <a:ahLst/>
            <a:cxnLst/>
            <a:rect l="l" t="t" r="r" b="b"/>
            <a:pathLst>
              <a:path w="1000760" h="894079">
                <a:moveTo>
                  <a:pt x="53594" y="759206"/>
                </a:moveTo>
                <a:lnTo>
                  <a:pt x="0" y="893699"/>
                </a:lnTo>
                <a:lnTo>
                  <a:pt x="139826" y="855853"/>
                </a:lnTo>
                <a:lnTo>
                  <a:pt x="113084" y="825881"/>
                </a:lnTo>
                <a:lnTo>
                  <a:pt x="95630" y="825881"/>
                </a:lnTo>
                <a:lnTo>
                  <a:pt x="78359" y="806450"/>
                </a:lnTo>
                <a:lnTo>
                  <a:pt x="88043" y="797816"/>
                </a:lnTo>
                <a:lnTo>
                  <a:pt x="53594" y="759206"/>
                </a:lnTo>
                <a:close/>
              </a:path>
              <a:path w="1000760" h="894079">
                <a:moveTo>
                  <a:pt x="88043" y="797816"/>
                </a:moveTo>
                <a:lnTo>
                  <a:pt x="78359" y="806450"/>
                </a:lnTo>
                <a:lnTo>
                  <a:pt x="95630" y="825881"/>
                </a:lnTo>
                <a:lnTo>
                  <a:pt x="105351" y="817214"/>
                </a:lnTo>
                <a:lnTo>
                  <a:pt x="88043" y="797816"/>
                </a:lnTo>
                <a:close/>
              </a:path>
              <a:path w="1000760" h="894079">
                <a:moveTo>
                  <a:pt x="105351" y="817214"/>
                </a:moveTo>
                <a:lnTo>
                  <a:pt x="95630" y="825881"/>
                </a:lnTo>
                <a:lnTo>
                  <a:pt x="113084" y="825881"/>
                </a:lnTo>
                <a:lnTo>
                  <a:pt x="105351" y="817214"/>
                </a:lnTo>
                <a:close/>
              </a:path>
              <a:path w="1000760" h="894079">
                <a:moveTo>
                  <a:pt x="982979" y="0"/>
                </a:moveTo>
                <a:lnTo>
                  <a:pt x="88043" y="797816"/>
                </a:lnTo>
                <a:lnTo>
                  <a:pt x="105351" y="817214"/>
                </a:lnTo>
                <a:lnTo>
                  <a:pt x="1000251" y="19304"/>
                </a:lnTo>
                <a:lnTo>
                  <a:pt x="982979" y="0"/>
                </a:lnTo>
                <a:close/>
              </a:path>
            </a:pathLst>
          </a:custGeom>
          <a:solidFill>
            <a:srgbClr val="000000"/>
          </a:solidFill>
        </p:spPr>
        <p:txBody>
          <a:bodyPr wrap="square" lIns="0" tIns="0" rIns="0" bIns="0" rtlCol="0"/>
          <a:lstStyle/>
          <a:p>
            <a:endParaRPr>
              <a:latin typeface="Microsoft Tai Le" panose="020B0502040204020203" pitchFamily="34" charset="0"/>
              <a:cs typeface="Microsoft Tai Le" panose="020B0502040204020203" pitchFamily="34" charset="0"/>
            </a:endParaRPr>
          </a:p>
        </p:txBody>
      </p:sp>
      <p:sp>
        <p:nvSpPr>
          <p:cNvPr id="25" name="object 22"/>
          <p:cNvSpPr/>
          <p:nvPr/>
        </p:nvSpPr>
        <p:spPr>
          <a:xfrm>
            <a:off x="1728977" y="4274948"/>
            <a:ext cx="1833373" cy="456692"/>
          </a:xfrm>
          <a:custGeom>
            <a:avLst/>
            <a:gdLst/>
            <a:ahLst/>
            <a:cxnLst/>
            <a:rect l="l" t="t" r="r" b="b"/>
            <a:pathLst>
              <a:path w="1967229" h="412114">
                <a:moveTo>
                  <a:pt x="115824" y="284352"/>
                </a:moveTo>
                <a:lnTo>
                  <a:pt x="0" y="371220"/>
                </a:lnTo>
                <a:lnTo>
                  <a:pt x="139065" y="411733"/>
                </a:lnTo>
                <a:lnTo>
                  <a:pt x="130190" y="363092"/>
                </a:lnTo>
                <a:lnTo>
                  <a:pt x="116967" y="363092"/>
                </a:lnTo>
                <a:lnTo>
                  <a:pt x="112395" y="337565"/>
                </a:lnTo>
                <a:lnTo>
                  <a:pt x="125109" y="335245"/>
                </a:lnTo>
                <a:lnTo>
                  <a:pt x="115824" y="284352"/>
                </a:lnTo>
                <a:close/>
              </a:path>
              <a:path w="1967229" h="412114">
                <a:moveTo>
                  <a:pt x="125109" y="335245"/>
                </a:moveTo>
                <a:lnTo>
                  <a:pt x="112395" y="337565"/>
                </a:lnTo>
                <a:lnTo>
                  <a:pt x="116967" y="363092"/>
                </a:lnTo>
                <a:lnTo>
                  <a:pt x="129764" y="360756"/>
                </a:lnTo>
                <a:lnTo>
                  <a:pt x="125109" y="335245"/>
                </a:lnTo>
                <a:close/>
              </a:path>
              <a:path w="1967229" h="412114">
                <a:moveTo>
                  <a:pt x="129764" y="360756"/>
                </a:moveTo>
                <a:lnTo>
                  <a:pt x="116967" y="363092"/>
                </a:lnTo>
                <a:lnTo>
                  <a:pt x="130190" y="363092"/>
                </a:lnTo>
                <a:lnTo>
                  <a:pt x="129764" y="360756"/>
                </a:lnTo>
                <a:close/>
              </a:path>
              <a:path w="1967229" h="412114">
                <a:moveTo>
                  <a:pt x="1962023" y="0"/>
                </a:moveTo>
                <a:lnTo>
                  <a:pt x="125109" y="335245"/>
                </a:lnTo>
                <a:lnTo>
                  <a:pt x="129764" y="360756"/>
                </a:lnTo>
                <a:lnTo>
                  <a:pt x="1966722" y="25400"/>
                </a:lnTo>
                <a:lnTo>
                  <a:pt x="1962023" y="0"/>
                </a:lnTo>
                <a:close/>
              </a:path>
            </a:pathLst>
          </a:custGeom>
          <a:solidFill>
            <a:srgbClr val="000000"/>
          </a:solidFill>
        </p:spPr>
        <p:txBody>
          <a:bodyPr wrap="square" lIns="0" tIns="0" rIns="0" bIns="0" rtlCol="0"/>
          <a:lstStyle/>
          <a:p>
            <a:endParaRPr>
              <a:latin typeface="Microsoft Tai Le" panose="020B0502040204020203" pitchFamily="34" charset="0"/>
              <a:cs typeface="Microsoft Tai Le" panose="020B0502040204020203" pitchFamily="34" charset="0"/>
            </a:endParaRPr>
          </a:p>
        </p:txBody>
      </p:sp>
      <p:sp>
        <p:nvSpPr>
          <p:cNvPr id="26" name="object 23"/>
          <p:cNvSpPr/>
          <p:nvPr/>
        </p:nvSpPr>
        <p:spPr>
          <a:xfrm>
            <a:off x="1842389" y="5139437"/>
            <a:ext cx="1230630" cy="283210"/>
          </a:xfrm>
          <a:custGeom>
            <a:avLst/>
            <a:gdLst/>
            <a:ahLst/>
            <a:cxnLst/>
            <a:rect l="l" t="t" r="r" b="b"/>
            <a:pathLst>
              <a:path w="1230630" h="283210">
                <a:moveTo>
                  <a:pt x="1100913" y="232299"/>
                </a:moveTo>
                <a:lnTo>
                  <a:pt x="1091311" y="283210"/>
                </a:lnTo>
                <a:lnTo>
                  <a:pt x="1230630" y="243586"/>
                </a:lnTo>
                <a:lnTo>
                  <a:pt x="1218931" y="234696"/>
                </a:lnTo>
                <a:lnTo>
                  <a:pt x="1113663" y="234696"/>
                </a:lnTo>
                <a:lnTo>
                  <a:pt x="1100913" y="232299"/>
                </a:lnTo>
                <a:close/>
              </a:path>
              <a:path w="1230630" h="283210">
                <a:moveTo>
                  <a:pt x="1105706" y="206893"/>
                </a:moveTo>
                <a:lnTo>
                  <a:pt x="1100913" y="232299"/>
                </a:lnTo>
                <a:lnTo>
                  <a:pt x="1113663" y="234696"/>
                </a:lnTo>
                <a:lnTo>
                  <a:pt x="1118489" y="209296"/>
                </a:lnTo>
                <a:lnTo>
                  <a:pt x="1105706" y="206893"/>
                </a:lnTo>
                <a:close/>
              </a:path>
              <a:path w="1230630" h="283210">
                <a:moveTo>
                  <a:pt x="1115314" y="155956"/>
                </a:moveTo>
                <a:lnTo>
                  <a:pt x="1105706" y="206893"/>
                </a:lnTo>
                <a:lnTo>
                  <a:pt x="1118489" y="209296"/>
                </a:lnTo>
                <a:lnTo>
                  <a:pt x="1113663" y="234696"/>
                </a:lnTo>
                <a:lnTo>
                  <a:pt x="1218931" y="234696"/>
                </a:lnTo>
                <a:lnTo>
                  <a:pt x="1115314" y="155956"/>
                </a:lnTo>
                <a:close/>
              </a:path>
              <a:path w="1230630" h="283210">
                <a:moveTo>
                  <a:pt x="4825" y="0"/>
                </a:moveTo>
                <a:lnTo>
                  <a:pt x="0" y="25400"/>
                </a:lnTo>
                <a:lnTo>
                  <a:pt x="1100913" y="232299"/>
                </a:lnTo>
                <a:lnTo>
                  <a:pt x="1105706" y="206893"/>
                </a:lnTo>
                <a:lnTo>
                  <a:pt x="4825" y="0"/>
                </a:lnTo>
                <a:close/>
              </a:path>
            </a:pathLst>
          </a:custGeom>
          <a:solidFill>
            <a:srgbClr val="000000"/>
          </a:solidFill>
        </p:spPr>
        <p:txBody>
          <a:bodyPr wrap="square" lIns="0" tIns="0" rIns="0" bIns="0" rtlCol="0"/>
          <a:lstStyle/>
          <a:p>
            <a:endParaRPr>
              <a:latin typeface="Microsoft Tai Le" panose="020B0502040204020203" pitchFamily="34" charset="0"/>
              <a:cs typeface="Microsoft Tai Le" panose="020B0502040204020203" pitchFamily="34" charset="0"/>
            </a:endParaRPr>
          </a:p>
        </p:txBody>
      </p:sp>
      <p:sp>
        <p:nvSpPr>
          <p:cNvPr id="27" name="object 24"/>
          <p:cNvSpPr/>
          <p:nvPr/>
        </p:nvSpPr>
        <p:spPr>
          <a:xfrm>
            <a:off x="4045839" y="4397756"/>
            <a:ext cx="1069340" cy="995680"/>
          </a:xfrm>
          <a:custGeom>
            <a:avLst/>
            <a:gdLst/>
            <a:ahLst/>
            <a:cxnLst/>
            <a:rect l="l" t="t" r="r" b="b"/>
            <a:pathLst>
              <a:path w="1069339" h="995679">
                <a:moveTo>
                  <a:pt x="965133" y="78780"/>
                </a:moveTo>
                <a:lnTo>
                  <a:pt x="0" y="976503"/>
                </a:lnTo>
                <a:lnTo>
                  <a:pt x="17525" y="995426"/>
                </a:lnTo>
                <a:lnTo>
                  <a:pt x="982760" y="97726"/>
                </a:lnTo>
                <a:lnTo>
                  <a:pt x="965133" y="78780"/>
                </a:lnTo>
                <a:close/>
              </a:path>
              <a:path w="1069339" h="995679">
                <a:moveTo>
                  <a:pt x="1042623" y="69977"/>
                </a:moveTo>
                <a:lnTo>
                  <a:pt x="974598" y="69977"/>
                </a:lnTo>
                <a:lnTo>
                  <a:pt x="992251" y="88900"/>
                </a:lnTo>
                <a:lnTo>
                  <a:pt x="982760" y="97726"/>
                </a:lnTo>
                <a:lnTo>
                  <a:pt x="1018032" y="135636"/>
                </a:lnTo>
                <a:lnTo>
                  <a:pt x="1042623" y="69977"/>
                </a:lnTo>
                <a:close/>
              </a:path>
              <a:path w="1069339" h="995679">
                <a:moveTo>
                  <a:pt x="974598" y="69977"/>
                </a:moveTo>
                <a:lnTo>
                  <a:pt x="965133" y="78780"/>
                </a:lnTo>
                <a:lnTo>
                  <a:pt x="982760" y="97726"/>
                </a:lnTo>
                <a:lnTo>
                  <a:pt x="992251" y="88900"/>
                </a:lnTo>
                <a:lnTo>
                  <a:pt x="974598" y="69977"/>
                </a:lnTo>
                <a:close/>
              </a:path>
              <a:path w="1069339" h="995679">
                <a:moveTo>
                  <a:pt x="1068832" y="0"/>
                </a:moveTo>
                <a:lnTo>
                  <a:pt x="929766" y="40767"/>
                </a:lnTo>
                <a:lnTo>
                  <a:pt x="965133" y="78780"/>
                </a:lnTo>
                <a:lnTo>
                  <a:pt x="974598" y="69977"/>
                </a:lnTo>
                <a:lnTo>
                  <a:pt x="1042623" y="69977"/>
                </a:lnTo>
                <a:lnTo>
                  <a:pt x="1068832" y="0"/>
                </a:lnTo>
                <a:close/>
              </a:path>
            </a:pathLst>
          </a:custGeom>
          <a:solidFill>
            <a:srgbClr val="000000"/>
          </a:solidFill>
        </p:spPr>
        <p:txBody>
          <a:bodyPr wrap="square" lIns="0" tIns="0" rIns="0" bIns="0" rtlCol="0"/>
          <a:lstStyle/>
          <a:p>
            <a:endParaRPr>
              <a:latin typeface="Microsoft Tai Le" panose="020B0502040204020203" pitchFamily="34" charset="0"/>
              <a:cs typeface="Microsoft Tai Le" panose="020B0502040204020203" pitchFamily="34" charset="0"/>
            </a:endParaRPr>
          </a:p>
        </p:txBody>
      </p:sp>
      <p:sp>
        <p:nvSpPr>
          <p:cNvPr id="28" name="object 25"/>
          <p:cNvSpPr/>
          <p:nvPr/>
        </p:nvSpPr>
        <p:spPr>
          <a:xfrm>
            <a:off x="5107559" y="3216656"/>
            <a:ext cx="1323975" cy="730250"/>
          </a:xfrm>
          <a:custGeom>
            <a:avLst/>
            <a:gdLst/>
            <a:ahLst/>
            <a:cxnLst/>
            <a:rect l="l" t="t" r="r" b="b"/>
            <a:pathLst>
              <a:path w="1323975" h="730250">
                <a:moveTo>
                  <a:pt x="1204014" y="50651"/>
                </a:moveTo>
                <a:lnTo>
                  <a:pt x="0" y="707009"/>
                </a:lnTo>
                <a:lnTo>
                  <a:pt x="12445" y="729742"/>
                </a:lnTo>
                <a:lnTo>
                  <a:pt x="1216382" y="73358"/>
                </a:lnTo>
                <a:lnTo>
                  <a:pt x="1204014" y="50651"/>
                </a:lnTo>
                <a:close/>
              </a:path>
              <a:path w="1323975" h="730250">
                <a:moveTo>
                  <a:pt x="1293011" y="44450"/>
                </a:moveTo>
                <a:lnTo>
                  <a:pt x="1215389" y="44450"/>
                </a:lnTo>
                <a:lnTo>
                  <a:pt x="1227708" y="67183"/>
                </a:lnTo>
                <a:lnTo>
                  <a:pt x="1216382" y="73358"/>
                </a:lnTo>
                <a:lnTo>
                  <a:pt x="1241170" y="118872"/>
                </a:lnTo>
                <a:lnTo>
                  <a:pt x="1293011" y="44450"/>
                </a:lnTo>
                <a:close/>
              </a:path>
              <a:path w="1323975" h="730250">
                <a:moveTo>
                  <a:pt x="1215389" y="44450"/>
                </a:moveTo>
                <a:lnTo>
                  <a:pt x="1204014" y="50651"/>
                </a:lnTo>
                <a:lnTo>
                  <a:pt x="1216382" y="73358"/>
                </a:lnTo>
                <a:lnTo>
                  <a:pt x="1227708" y="67183"/>
                </a:lnTo>
                <a:lnTo>
                  <a:pt x="1215389" y="44450"/>
                </a:lnTo>
                <a:close/>
              </a:path>
              <a:path w="1323975" h="730250">
                <a:moveTo>
                  <a:pt x="1323975" y="0"/>
                </a:moveTo>
                <a:lnTo>
                  <a:pt x="1179194" y="5080"/>
                </a:lnTo>
                <a:lnTo>
                  <a:pt x="1204014" y="50651"/>
                </a:lnTo>
                <a:lnTo>
                  <a:pt x="1215389" y="44450"/>
                </a:lnTo>
                <a:lnTo>
                  <a:pt x="1293011" y="44450"/>
                </a:lnTo>
                <a:lnTo>
                  <a:pt x="1323975" y="0"/>
                </a:lnTo>
                <a:close/>
              </a:path>
            </a:pathLst>
          </a:custGeom>
          <a:solidFill>
            <a:srgbClr val="000000"/>
          </a:solidFill>
        </p:spPr>
        <p:txBody>
          <a:bodyPr wrap="square" lIns="0" tIns="0" rIns="0" bIns="0" rtlCol="0"/>
          <a:lstStyle/>
          <a:p>
            <a:endParaRPr>
              <a:latin typeface="Microsoft Tai Le" panose="020B0502040204020203" pitchFamily="34" charset="0"/>
              <a:cs typeface="Microsoft Tai Le" panose="020B0502040204020203" pitchFamily="34" charset="0"/>
            </a:endParaRPr>
          </a:p>
        </p:txBody>
      </p:sp>
      <p:sp>
        <p:nvSpPr>
          <p:cNvPr id="29" name="object 26"/>
          <p:cNvSpPr/>
          <p:nvPr/>
        </p:nvSpPr>
        <p:spPr>
          <a:xfrm>
            <a:off x="7028688" y="3447669"/>
            <a:ext cx="129539" cy="391160"/>
          </a:xfrm>
          <a:custGeom>
            <a:avLst/>
            <a:gdLst/>
            <a:ahLst/>
            <a:cxnLst/>
            <a:rect l="l" t="t" r="r" b="b"/>
            <a:pathLst>
              <a:path w="129540" h="391160">
                <a:moveTo>
                  <a:pt x="0" y="258699"/>
                </a:moveTo>
                <a:lnTo>
                  <a:pt x="58673" y="391160"/>
                </a:lnTo>
                <a:lnTo>
                  <a:pt x="123512" y="275336"/>
                </a:lnTo>
                <a:lnTo>
                  <a:pt x="77088" y="275336"/>
                </a:lnTo>
                <a:lnTo>
                  <a:pt x="51180" y="274066"/>
                </a:lnTo>
                <a:lnTo>
                  <a:pt x="51786" y="261138"/>
                </a:lnTo>
                <a:lnTo>
                  <a:pt x="0" y="258699"/>
                </a:lnTo>
                <a:close/>
              </a:path>
              <a:path w="129540" h="391160">
                <a:moveTo>
                  <a:pt x="51786" y="261138"/>
                </a:moveTo>
                <a:lnTo>
                  <a:pt x="51180" y="274066"/>
                </a:lnTo>
                <a:lnTo>
                  <a:pt x="77088" y="275336"/>
                </a:lnTo>
                <a:lnTo>
                  <a:pt x="77696" y="262358"/>
                </a:lnTo>
                <a:lnTo>
                  <a:pt x="51786" y="261138"/>
                </a:lnTo>
                <a:close/>
              </a:path>
              <a:path w="129540" h="391160">
                <a:moveTo>
                  <a:pt x="77696" y="262358"/>
                </a:moveTo>
                <a:lnTo>
                  <a:pt x="77088" y="275336"/>
                </a:lnTo>
                <a:lnTo>
                  <a:pt x="123512" y="275336"/>
                </a:lnTo>
                <a:lnTo>
                  <a:pt x="129412" y="264795"/>
                </a:lnTo>
                <a:lnTo>
                  <a:pt x="77696" y="262358"/>
                </a:lnTo>
                <a:close/>
              </a:path>
              <a:path w="129540" h="391160">
                <a:moveTo>
                  <a:pt x="64007" y="0"/>
                </a:moveTo>
                <a:lnTo>
                  <a:pt x="51786" y="261138"/>
                </a:lnTo>
                <a:lnTo>
                  <a:pt x="77696" y="262358"/>
                </a:lnTo>
                <a:lnTo>
                  <a:pt x="89915" y="1270"/>
                </a:lnTo>
                <a:lnTo>
                  <a:pt x="64007" y="0"/>
                </a:lnTo>
                <a:close/>
              </a:path>
            </a:pathLst>
          </a:custGeom>
          <a:solidFill>
            <a:srgbClr val="000000"/>
          </a:solidFill>
        </p:spPr>
        <p:txBody>
          <a:bodyPr wrap="square" lIns="0" tIns="0" rIns="0" bIns="0" rtlCol="0"/>
          <a:lstStyle/>
          <a:p>
            <a:endParaRPr>
              <a:latin typeface="Microsoft Tai Le" panose="020B0502040204020203" pitchFamily="34" charset="0"/>
              <a:cs typeface="Microsoft Tai Le" panose="020B0502040204020203" pitchFamily="34" charset="0"/>
            </a:endParaRPr>
          </a:p>
        </p:txBody>
      </p:sp>
      <p:sp>
        <p:nvSpPr>
          <p:cNvPr id="30" name="object 27"/>
          <p:cNvSpPr/>
          <p:nvPr/>
        </p:nvSpPr>
        <p:spPr>
          <a:xfrm>
            <a:off x="7097776" y="4196969"/>
            <a:ext cx="681990" cy="523875"/>
          </a:xfrm>
          <a:custGeom>
            <a:avLst/>
            <a:gdLst/>
            <a:ahLst/>
            <a:cxnLst/>
            <a:rect l="l" t="t" r="r" b="b"/>
            <a:pathLst>
              <a:path w="681990" h="523875">
                <a:moveTo>
                  <a:pt x="570966" y="455691"/>
                </a:moveTo>
                <a:lnTo>
                  <a:pt x="539623" y="496823"/>
                </a:lnTo>
                <a:lnTo>
                  <a:pt x="681863" y="523874"/>
                </a:lnTo>
                <a:lnTo>
                  <a:pt x="652289" y="463549"/>
                </a:lnTo>
                <a:lnTo>
                  <a:pt x="581278" y="463549"/>
                </a:lnTo>
                <a:lnTo>
                  <a:pt x="570966" y="455691"/>
                </a:lnTo>
                <a:close/>
              </a:path>
              <a:path w="681990" h="523875">
                <a:moveTo>
                  <a:pt x="586670" y="435083"/>
                </a:moveTo>
                <a:lnTo>
                  <a:pt x="570966" y="455691"/>
                </a:lnTo>
                <a:lnTo>
                  <a:pt x="581278" y="463549"/>
                </a:lnTo>
                <a:lnTo>
                  <a:pt x="597026" y="442975"/>
                </a:lnTo>
                <a:lnTo>
                  <a:pt x="586670" y="435083"/>
                </a:lnTo>
                <a:close/>
              </a:path>
              <a:path w="681990" h="523875">
                <a:moveTo>
                  <a:pt x="618108" y="393826"/>
                </a:moveTo>
                <a:lnTo>
                  <a:pt x="586670" y="435083"/>
                </a:lnTo>
                <a:lnTo>
                  <a:pt x="597026" y="442975"/>
                </a:lnTo>
                <a:lnTo>
                  <a:pt x="581278" y="463549"/>
                </a:lnTo>
                <a:lnTo>
                  <a:pt x="652289" y="463549"/>
                </a:lnTo>
                <a:lnTo>
                  <a:pt x="618108" y="393826"/>
                </a:lnTo>
                <a:close/>
              </a:path>
              <a:path w="681990" h="523875">
                <a:moveTo>
                  <a:pt x="15748" y="0"/>
                </a:moveTo>
                <a:lnTo>
                  <a:pt x="0" y="20573"/>
                </a:lnTo>
                <a:lnTo>
                  <a:pt x="570966" y="455691"/>
                </a:lnTo>
                <a:lnTo>
                  <a:pt x="586670" y="435083"/>
                </a:lnTo>
                <a:lnTo>
                  <a:pt x="15748" y="0"/>
                </a:lnTo>
                <a:close/>
              </a:path>
            </a:pathLst>
          </a:custGeom>
          <a:solidFill>
            <a:srgbClr val="000000"/>
          </a:solidFill>
        </p:spPr>
        <p:txBody>
          <a:bodyPr wrap="square" lIns="0" tIns="0" rIns="0" bIns="0" rtlCol="0"/>
          <a:lstStyle/>
          <a:p>
            <a:endParaRPr>
              <a:latin typeface="Microsoft Tai Le" panose="020B0502040204020203" pitchFamily="34" charset="0"/>
              <a:cs typeface="Microsoft Tai Le" panose="020B0502040204020203" pitchFamily="34" charset="0"/>
            </a:endParaRPr>
          </a:p>
        </p:txBody>
      </p:sp>
      <p:sp>
        <p:nvSpPr>
          <p:cNvPr id="31" name="object 28"/>
          <p:cNvSpPr/>
          <p:nvPr/>
        </p:nvSpPr>
        <p:spPr>
          <a:xfrm>
            <a:off x="7467600" y="5176139"/>
            <a:ext cx="258445" cy="438784"/>
          </a:xfrm>
          <a:custGeom>
            <a:avLst/>
            <a:gdLst/>
            <a:ahLst/>
            <a:cxnLst/>
            <a:rect l="l" t="t" r="r" b="b"/>
            <a:pathLst>
              <a:path w="258445" h="438785">
                <a:moveTo>
                  <a:pt x="8000" y="293878"/>
                </a:moveTo>
                <a:lnTo>
                  <a:pt x="0" y="438531"/>
                </a:lnTo>
                <a:lnTo>
                  <a:pt x="120523" y="358190"/>
                </a:lnTo>
                <a:lnTo>
                  <a:pt x="95236" y="343738"/>
                </a:lnTo>
                <a:lnTo>
                  <a:pt x="69087" y="343738"/>
                </a:lnTo>
                <a:lnTo>
                  <a:pt x="46608" y="330834"/>
                </a:lnTo>
                <a:lnTo>
                  <a:pt x="53024" y="319611"/>
                </a:lnTo>
                <a:lnTo>
                  <a:pt x="8000" y="293878"/>
                </a:lnTo>
                <a:close/>
              </a:path>
              <a:path w="258445" h="438785">
                <a:moveTo>
                  <a:pt x="53024" y="319611"/>
                </a:moveTo>
                <a:lnTo>
                  <a:pt x="46608" y="330834"/>
                </a:lnTo>
                <a:lnTo>
                  <a:pt x="69087" y="343738"/>
                </a:lnTo>
                <a:lnTo>
                  <a:pt x="75527" y="332473"/>
                </a:lnTo>
                <a:lnTo>
                  <a:pt x="53024" y="319611"/>
                </a:lnTo>
                <a:close/>
              </a:path>
              <a:path w="258445" h="438785">
                <a:moveTo>
                  <a:pt x="75527" y="332473"/>
                </a:moveTo>
                <a:lnTo>
                  <a:pt x="69087" y="343738"/>
                </a:lnTo>
                <a:lnTo>
                  <a:pt x="95236" y="343738"/>
                </a:lnTo>
                <a:lnTo>
                  <a:pt x="75527" y="332473"/>
                </a:lnTo>
                <a:close/>
              </a:path>
              <a:path w="258445" h="438785">
                <a:moveTo>
                  <a:pt x="235711" y="0"/>
                </a:moveTo>
                <a:lnTo>
                  <a:pt x="53024" y="319611"/>
                </a:lnTo>
                <a:lnTo>
                  <a:pt x="75527" y="332473"/>
                </a:lnTo>
                <a:lnTo>
                  <a:pt x="258190" y="12953"/>
                </a:lnTo>
                <a:lnTo>
                  <a:pt x="235711" y="0"/>
                </a:lnTo>
                <a:close/>
              </a:path>
            </a:pathLst>
          </a:custGeom>
          <a:solidFill>
            <a:srgbClr val="000000"/>
          </a:solidFill>
        </p:spPr>
        <p:txBody>
          <a:bodyPr wrap="square" lIns="0" tIns="0" rIns="0" bIns="0" rtlCol="0"/>
          <a:lstStyle/>
          <a:p>
            <a:endParaRPr>
              <a:latin typeface="Microsoft Tai Le" panose="020B0502040204020203" pitchFamily="34" charset="0"/>
              <a:cs typeface="Microsoft Tai Le" panose="020B0502040204020203" pitchFamily="34" charset="0"/>
            </a:endParaRPr>
          </a:p>
        </p:txBody>
      </p:sp>
      <p:sp>
        <p:nvSpPr>
          <p:cNvPr id="32" name="object 29"/>
          <p:cNvSpPr/>
          <p:nvPr/>
        </p:nvSpPr>
        <p:spPr>
          <a:xfrm>
            <a:off x="5386578" y="5381625"/>
            <a:ext cx="801370" cy="245110"/>
          </a:xfrm>
          <a:custGeom>
            <a:avLst/>
            <a:gdLst/>
            <a:ahLst/>
            <a:cxnLst/>
            <a:rect l="l" t="t" r="r" b="b"/>
            <a:pathLst>
              <a:path w="801370" h="245110">
                <a:moveTo>
                  <a:pt x="128767" y="50283"/>
                </a:moveTo>
                <a:lnTo>
                  <a:pt x="122441" y="75310"/>
                </a:lnTo>
                <a:lnTo>
                  <a:pt x="794893" y="244894"/>
                </a:lnTo>
                <a:lnTo>
                  <a:pt x="801243" y="219773"/>
                </a:lnTo>
                <a:lnTo>
                  <a:pt x="128767" y="50283"/>
                </a:lnTo>
                <a:close/>
              </a:path>
              <a:path w="801370" h="245110">
                <a:moveTo>
                  <a:pt x="141477" y="0"/>
                </a:moveTo>
                <a:lnTo>
                  <a:pt x="0" y="31114"/>
                </a:lnTo>
                <a:lnTo>
                  <a:pt x="109727" y="125602"/>
                </a:lnTo>
                <a:lnTo>
                  <a:pt x="122441" y="75310"/>
                </a:lnTo>
                <a:lnTo>
                  <a:pt x="109855" y="72135"/>
                </a:lnTo>
                <a:lnTo>
                  <a:pt x="116205" y="47116"/>
                </a:lnTo>
                <a:lnTo>
                  <a:pt x="129567" y="47116"/>
                </a:lnTo>
                <a:lnTo>
                  <a:pt x="141477" y="0"/>
                </a:lnTo>
                <a:close/>
              </a:path>
              <a:path w="801370" h="245110">
                <a:moveTo>
                  <a:pt x="116205" y="47116"/>
                </a:moveTo>
                <a:lnTo>
                  <a:pt x="109855" y="72135"/>
                </a:lnTo>
                <a:lnTo>
                  <a:pt x="122441" y="75310"/>
                </a:lnTo>
                <a:lnTo>
                  <a:pt x="128767" y="50283"/>
                </a:lnTo>
                <a:lnTo>
                  <a:pt x="116205" y="47116"/>
                </a:lnTo>
                <a:close/>
              </a:path>
              <a:path w="801370" h="245110">
                <a:moveTo>
                  <a:pt x="129567" y="47116"/>
                </a:moveTo>
                <a:lnTo>
                  <a:pt x="116205" y="47116"/>
                </a:lnTo>
                <a:lnTo>
                  <a:pt x="128767" y="50283"/>
                </a:lnTo>
                <a:lnTo>
                  <a:pt x="129567" y="47116"/>
                </a:lnTo>
                <a:close/>
              </a:path>
            </a:pathLst>
          </a:custGeom>
          <a:solidFill>
            <a:srgbClr val="000000"/>
          </a:solidFill>
        </p:spPr>
        <p:txBody>
          <a:bodyPr wrap="square" lIns="0" tIns="0" rIns="0" bIns="0" rtlCol="0"/>
          <a:lstStyle/>
          <a:p>
            <a:endParaRPr>
              <a:latin typeface="Microsoft Tai Le" panose="020B0502040204020203" pitchFamily="34" charset="0"/>
              <a:cs typeface="Microsoft Tai Le" panose="020B0502040204020203" pitchFamily="34" charset="0"/>
            </a:endParaRPr>
          </a:p>
        </p:txBody>
      </p:sp>
      <p:sp>
        <p:nvSpPr>
          <p:cNvPr id="33" name="object 30"/>
          <p:cNvSpPr txBox="1"/>
          <p:nvPr/>
        </p:nvSpPr>
        <p:spPr>
          <a:xfrm>
            <a:off x="2219705" y="6115254"/>
            <a:ext cx="45974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Noto Sans CJK JP Regular"/>
                <a:cs typeface="Noto Sans CJK JP Regular"/>
              </a:rPr>
              <a:t>如何用上述词语拼成合理的译文？</a:t>
            </a:r>
            <a:endParaRPr sz="2400">
              <a:latin typeface="Noto Sans CJK JP Regular"/>
              <a:cs typeface="Noto Sans CJK JP Regular"/>
            </a:endParaRPr>
          </a:p>
        </p:txBody>
      </p:sp>
    </p:spTree>
    <p:extLst>
      <p:ext uri="{BB962C8B-B14F-4D97-AF65-F5344CB8AC3E}">
        <p14:creationId xmlns:p14="http://schemas.microsoft.com/office/powerpoint/2010/main" val="377188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2325370" y="225297"/>
            <a:ext cx="4497070" cy="696595"/>
          </a:xfrm>
          <a:prstGeom prst="rect">
            <a:avLst/>
          </a:prstGeom>
          <a:noFill/>
          <a:ln w="9525">
            <a:noFill/>
            <a:miter lim="800000"/>
            <a:headEnd/>
            <a:tailEnd/>
          </a:ln>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2800" b="0" i="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charset="0"/>
                <a:ea typeface="华文细黑" pitchFamily="2" charset="-122"/>
              </a:defRPr>
            </a:lvl2pPr>
            <a:lvl3pPr algn="l" rtl="0" eaLnBrk="1" fontAlgn="base" hangingPunct="1">
              <a:spcBef>
                <a:spcPct val="0"/>
              </a:spcBef>
              <a:spcAft>
                <a:spcPct val="0"/>
              </a:spcAft>
              <a:defRPr sz="3200" b="1">
                <a:solidFill>
                  <a:srgbClr val="CC0000"/>
                </a:solidFill>
                <a:latin typeface="Arial" charset="0"/>
                <a:ea typeface="华文细黑" pitchFamily="2" charset="-122"/>
              </a:defRPr>
            </a:lvl3pPr>
            <a:lvl4pPr algn="l" rtl="0" eaLnBrk="1" fontAlgn="base" hangingPunct="1">
              <a:spcBef>
                <a:spcPct val="0"/>
              </a:spcBef>
              <a:spcAft>
                <a:spcPct val="0"/>
              </a:spcAft>
              <a:defRPr sz="3200" b="1">
                <a:solidFill>
                  <a:srgbClr val="CC0000"/>
                </a:solidFill>
                <a:latin typeface="Arial" charset="0"/>
                <a:ea typeface="华文细黑" pitchFamily="2" charset="-122"/>
              </a:defRPr>
            </a:lvl4pPr>
            <a:lvl5pPr algn="l" rtl="0" eaLnBrk="1" fontAlgn="base" hangingPunct="1">
              <a:spcBef>
                <a:spcPct val="0"/>
              </a:spcBef>
              <a:spcAft>
                <a:spcPct val="0"/>
              </a:spcAft>
              <a:defRPr sz="3200" b="1">
                <a:solidFill>
                  <a:srgbClr val="CC0000"/>
                </a:solidFill>
                <a:latin typeface="Arial" charset="0"/>
                <a:ea typeface="华文细黑" pitchFamily="2" charset="-122"/>
              </a:defRPr>
            </a:lvl5pPr>
            <a:lvl6pPr marL="457200" algn="l" rtl="0" eaLnBrk="1" fontAlgn="base" hangingPunct="1">
              <a:spcBef>
                <a:spcPct val="0"/>
              </a:spcBef>
              <a:spcAft>
                <a:spcPct val="0"/>
              </a:spcAft>
              <a:defRPr sz="3200" b="1">
                <a:solidFill>
                  <a:srgbClr val="CC0000"/>
                </a:solidFill>
                <a:latin typeface="Arial" charset="0"/>
                <a:ea typeface="华文细黑" pitchFamily="2" charset="-122"/>
              </a:defRPr>
            </a:lvl6pPr>
            <a:lvl7pPr marL="914400" algn="l" rtl="0" eaLnBrk="1" fontAlgn="base" hangingPunct="1">
              <a:spcBef>
                <a:spcPct val="0"/>
              </a:spcBef>
              <a:spcAft>
                <a:spcPct val="0"/>
              </a:spcAft>
              <a:defRPr sz="3200" b="1">
                <a:solidFill>
                  <a:srgbClr val="CC0000"/>
                </a:solidFill>
                <a:latin typeface="Arial" charset="0"/>
                <a:ea typeface="华文细黑" pitchFamily="2" charset="-122"/>
              </a:defRPr>
            </a:lvl7pPr>
            <a:lvl8pPr marL="1371600" algn="l" rtl="0" eaLnBrk="1" fontAlgn="base" hangingPunct="1">
              <a:spcBef>
                <a:spcPct val="0"/>
              </a:spcBef>
              <a:spcAft>
                <a:spcPct val="0"/>
              </a:spcAft>
              <a:defRPr sz="3200" b="1">
                <a:solidFill>
                  <a:srgbClr val="CC0000"/>
                </a:solidFill>
                <a:latin typeface="Arial" charset="0"/>
                <a:ea typeface="华文细黑" pitchFamily="2" charset="-122"/>
              </a:defRPr>
            </a:lvl8pPr>
            <a:lvl9pPr marL="1828800" algn="l" rtl="0" eaLnBrk="1" fontAlgn="base" hangingPunct="1">
              <a:spcBef>
                <a:spcPct val="0"/>
              </a:spcBef>
              <a:spcAft>
                <a:spcPct val="0"/>
              </a:spcAft>
              <a:defRPr sz="3200" b="1">
                <a:solidFill>
                  <a:srgbClr val="CC0000"/>
                </a:solidFill>
                <a:latin typeface="Arial" charset="0"/>
                <a:ea typeface="华文细黑" pitchFamily="2" charset="-122"/>
              </a:defRPr>
            </a:lvl9pPr>
          </a:lstStyle>
          <a:p>
            <a:pPr marL="12700">
              <a:spcBef>
                <a:spcPts val="100"/>
              </a:spcBef>
            </a:pPr>
            <a:r>
              <a:rPr lang="zh-CN" altLang="en-US" kern="0" smtClean="0"/>
              <a:t>统计机</a:t>
            </a:r>
            <a:r>
              <a:rPr lang="zh-CN" altLang="en-US" kern="0" spc="-25" smtClean="0"/>
              <a:t>器</a:t>
            </a:r>
            <a:r>
              <a:rPr lang="zh-CN" altLang="en-US" kern="0" smtClean="0"/>
              <a:t>翻译示例</a:t>
            </a:r>
            <a:endParaRPr lang="zh-CN" altLang="en-US" kern="0" dirty="0"/>
          </a:p>
        </p:txBody>
      </p:sp>
      <p:sp>
        <p:nvSpPr>
          <p:cNvPr id="6" name="object 3"/>
          <p:cNvSpPr/>
          <p:nvPr/>
        </p:nvSpPr>
        <p:spPr>
          <a:xfrm>
            <a:off x="919502" y="1296191"/>
            <a:ext cx="7231768" cy="2622904"/>
          </a:xfrm>
          <a:prstGeom prst="rect">
            <a:avLst/>
          </a:prstGeom>
          <a:blipFill>
            <a:blip r:embed="rId2" cstate="print"/>
            <a:stretch>
              <a:fillRect/>
            </a:stretch>
          </a:blipFill>
        </p:spPr>
        <p:txBody>
          <a:bodyPr wrap="square" lIns="0" tIns="0" rIns="0" bIns="0" rtlCol="0"/>
          <a:lstStyle/>
          <a:p>
            <a:endParaRPr/>
          </a:p>
        </p:txBody>
      </p:sp>
      <p:sp>
        <p:nvSpPr>
          <p:cNvPr id="7" name="object 4"/>
          <p:cNvSpPr/>
          <p:nvPr/>
        </p:nvSpPr>
        <p:spPr>
          <a:xfrm>
            <a:off x="936458" y="4201654"/>
            <a:ext cx="7236808" cy="2206766"/>
          </a:xfrm>
          <a:prstGeom prst="rect">
            <a:avLst/>
          </a:prstGeom>
          <a:blipFill>
            <a:blip r:embed="rId3" cstate="print"/>
            <a:stretch>
              <a:fillRect/>
            </a:stretch>
          </a:blipFill>
        </p:spPr>
        <p:txBody>
          <a:bodyPr wrap="square" lIns="0" tIns="0" rIns="0" bIns="0" rtlCol="0"/>
          <a:lstStyle/>
          <a:p>
            <a:endParaRPr/>
          </a:p>
        </p:txBody>
      </p:sp>
      <p:sp>
        <p:nvSpPr>
          <p:cNvPr id="8" name="object 5"/>
          <p:cNvSpPr/>
          <p:nvPr/>
        </p:nvSpPr>
        <p:spPr>
          <a:xfrm>
            <a:off x="2031492" y="1306067"/>
            <a:ext cx="1891664" cy="266700"/>
          </a:xfrm>
          <a:custGeom>
            <a:avLst/>
            <a:gdLst/>
            <a:ahLst/>
            <a:cxnLst/>
            <a:rect l="l" t="t" r="r" b="b"/>
            <a:pathLst>
              <a:path w="1891664" h="266700">
                <a:moveTo>
                  <a:pt x="0" y="266700"/>
                </a:moveTo>
                <a:lnTo>
                  <a:pt x="1891283" y="266700"/>
                </a:lnTo>
                <a:lnTo>
                  <a:pt x="1891283" y="0"/>
                </a:lnTo>
                <a:lnTo>
                  <a:pt x="0" y="0"/>
                </a:lnTo>
                <a:lnTo>
                  <a:pt x="0" y="266700"/>
                </a:lnTo>
                <a:close/>
              </a:path>
            </a:pathLst>
          </a:custGeom>
          <a:solidFill>
            <a:srgbClr val="FFFFFF"/>
          </a:solidFill>
        </p:spPr>
        <p:txBody>
          <a:bodyPr wrap="square" lIns="0" tIns="0" rIns="0" bIns="0" rtlCol="0"/>
          <a:lstStyle/>
          <a:p>
            <a:endParaRPr/>
          </a:p>
        </p:txBody>
      </p:sp>
      <p:sp>
        <p:nvSpPr>
          <p:cNvPr id="9" name="object 6"/>
          <p:cNvSpPr/>
          <p:nvPr/>
        </p:nvSpPr>
        <p:spPr>
          <a:xfrm>
            <a:off x="2031492" y="4216908"/>
            <a:ext cx="3042285" cy="266700"/>
          </a:xfrm>
          <a:custGeom>
            <a:avLst/>
            <a:gdLst/>
            <a:ahLst/>
            <a:cxnLst/>
            <a:rect l="l" t="t" r="r" b="b"/>
            <a:pathLst>
              <a:path w="3042285" h="266700">
                <a:moveTo>
                  <a:pt x="0" y="266700"/>
                </a:moveTo>
                <a:lnTo>
                  <a:pt x="3041904" y="266700"/>
                </a:lnTo>
                <a:lnTo>
                  <a:pt x="3041904" y="0"/>
                </a:lnTo>
                <a:lnTo>
                  <a:pt x="0" y="0"/>
                </a:lnTo>
                <a:lnTo>
                  <a:pt x="0" y="266700"/>
                </a:lnTo>
                <a:close/>
              </a:path>
            </a:pathLst>
          </a:custGeom>
          <a:solidFill>
            <a:srgbClr val="FFFFFF"/>
          </a:solidFill>
        </p:spPr>
        <p:txBody>
          <a:bodyPr wrap="square" lIns="0" tIns="0" rIns="0" bIns="0" rtlCol="0"/>
          <a:lstStyle/>
          <a:p>
            <a:endParaRPr/>
          </a:p>
        </p:txBody>
      </p:sp>
      <p:sp>
        <p:nvSpPr>
          <p:cNvPr id="10" name="object 7"/>
          <p:cNvSpPr/>
          <p:nvPr/>
        </p:nvSpPr>
        <p:spPr>
          <a:xfrm>
            <a:off x="1059180" y="3464052"/>
            <a:ext cx="6925309" cy="334010"/>
          </a:xfrm>
          <a:custGeom>
            <a:avLst/>
            <a:gdLst/>
            <a:ahLst/>
            <a:cxnLst/>
            <a:rect l="l" t="t" r="r" b="b"/>
            <a:pathLst>
              <a:path w="6925309" h="334010">
                <a:moveTo>
                  <a:pt x="0" y="333756"/>
                </a:moveTo>
                <a:lnTo>
                  <a:pt x="6925056" y="333756"/>
                </a:lnTo>
                <a:lnTo>
                  <a:pt x="6925056" y="0"/>
                </a:lnTo>
                <a:lnTo>
                  <a:pt x="0" y="0"/>
                </a:lnTo>
                <a:lnTo>
                  <a:pt x="0" y="333756"/>
                </a:lnTo>
                <a:close/>
              </a:path>
            </a:pathLst>
          </a:custGeom>
          <a:solidFill>
            <a:srgbClr val="FFFFFF"/>
          </a:solidFill>
        </p:spPr>
        <p:txBody>
          <a:bodyPr wrap="square" lIns="0" tIns="0" rIns="0" bIns="0" rtlCol="0"/>
          <a:lstStyle/>
          <a:p>
            <a:endParaRPr/>
          </a:p>
        </p:txBody>
      </p:sp>
      <p:sp>
        <p:nvSpPr>
          <p:cNvPr id="11" name="object 8"/>
          <p:cNvSpPr/>
          <p:nvPr/>
        </p:nvSpPr>
        <p:spPr>
          <a:xfrm>
            <a:off x="6184391" y="2141220"/>
            <a:ext cx="1407795" cy="0"/>
          </a:xfrm>
          <a:custGeom>
            <a:avLst/>
            <a:gdLst/>
            <a:ahLst/>
            <a:cxnLst/>
            <a:rect l="l" t="t" r="r" b="b"/>
            <a:pathLst>
              <a:path w="1407795">
                <a:moveTo>
                  <a:pt x="0" y="0"/>
                </a:moveTo>
                <a:lnTo>
                  <a:pt x="1407667" y="0"/>
                </a:lnTo>
              </a:path>
            </a:pathLst>
          </a:custGeom>
          <a:ln w="64008">
            <a:solidFill>
              <a:srgbClr val="FF0000"/>
            </a:solidFill>
          </a:ln>
        </p:spPr>
        <p:txBody>
          <a:bodyPr wrap="square" lIns="0" tIns="0" rIns="0" bIns="0" rtlCol="0"/>
          <a:lstStyle/>
          <a:p>
            <a:endParaRPr/>
          </a:p>
        </p:txBody>
      </p:sp>
      <p:sp>
        <p:nvSpPr>
          <p:cNvPr id="12" name="object 9"/>
          <p:cNvSpPr/>
          <p:nvPr/>
        </p:nvSpPr>
        <p:spPr>
          <a:xfrm>
            <a:off x="1059180" y="2497835"/>
            <a:ext cx="2647315" cy="11430"/>
          </a:xfrm>
          <a:custGeom>
            <a:avLst/>
            <a:gdLst/>
            <a:ahLst/>
            <a:cxnLst/>
            <a:rect l="l" t="t" r="r" b="b"/>
            <a:pathLst>
              <a:path w="2647315" h="11430">
                <a:moveTo>
                  <a:pt x="0" y="0"/>
                </a:moveTo>
                <a:lnTo>
                  <a:pt x="2647060" y="10922"/>
                </a:lnTo>
              </a:path>
            </a:pathLst>
          </a:custGeom>
          <a:ln w="64008">
            <a:solidFill>
              <a:srgbClr val="006FC0"/>
            </a:solidFill>
          </a:ln>
        </p:spPr>
        <p:txBody>
          <a:bodyPr wrap="square" lIns="0" tIns="0" rIns="0" bIns="0" rtlCol="0"/>
          <a:lstStyle/>
          <a:p>
            <a:endParaRPr/>
          </a:p>
        </p:txBody>
      </p:sp>
      <p:sp>
        <p:nvSpPr>
          <p:cNvPr id="13" name="object 10"/>
          <p:cNvSpPr/>
          <p:nvPr/>
        </p:nvSpPr>
        <p:spPr>
          <a:xfrm>
            <a:off x="6533388" y="5341620"/>
            <a:ext cx="650240" cy="1270"/>
          </a:xfrm>
          <a:custGeom>
            <a:avLst/>
            <a:gdLst/>
            <a:ahLst/>
            <a:cxnLst/>
            <a:rect l="l" t="t" r="r" b="b"/>
            <a:pathLst>
              <a:path w="650240" h="1270">
                <a:moveTo>
                  <a:pt x="0" y="1269"/>
                </a:moveTo>
                <a:lnTo>
                  <a:pt x="649731" y="0"/>
                </a:lnTo>
              </a:path>
            </a:pathLst>
          </a:custGeom>
          <a:ln w="64007">
            <a:solidFill>
              <a:srgbClr val="FF0000"/>
            </a:solidFill>
          </a:ln>
        </p:spPr>
        <p:txBody>
          <a:bodyPr wrap="square" lIns="0" tIns="0" rIns="0" bIns="0" rtlCol="0"/>
          <a:lstStyle/>
          <a:p>
            <a:endParaRPr/>
          </a:p>
        </p:txBody>
      </p:sp>
      <p:sp>
        <p:nvSpPr>
          <p:cNvPr id="14" name="object 11"/>
          <p:cNvSpPr/>
          <p:nvPr/>
        </p:nvSpPr>
        <p:spPr>
          <a:xfrm>
            <a:off x="1059180" y="5687567"/>
            <a:ext cx="3128645" cy="19050"/>
          </a:xfrm>
          <a:custGeom>
            <a:avLst/>
            <a:gdLst/>
            <a:ahLst/>
            <a:cxnLst/>
            <a:rect l="l" t="t" r="r" b="b"/>
            <a:pathLst>
              <a:path w="3128645" h="19050">
                <a:moveTo>
                  <a:pt x="0" y="0"/>
                </a:moveTo>
                <a:lnTo>
                  <a:pt x="3128264" y="18605"/>
                </a:lnTo>
              </a:path>
            </a:pathLst>
          </a:custGeom>
          <a:ln w="64008">
            <a:solidFill>
              <a:srgbClr val="FF0000"/>
            </a:solidFill>
          </a:ln>
        </p:spPr>
        <p:txBody>
          <a:bodyPr wrap="square" lIns="0" tIns="0" rIns="0" bIns="0" rtlCol="0"/>
          <a:lstStyle/>
          <a:p>
            <a:endParaRPr/>
          </a:p>
        </p:txBody>
      </p:sp>
      <p:sp>
        <p:nvSpPr>
          <p:cNvPr id="15" name="object 12"/>
          <p:cNvSpPr/>
          <p:nvPr/>
        </p:nvSpPr>
        <p:spPr>
          <a:xfrm>
            <a:off x="4303776" y="5707379"/>
            <a:ext cx="2374265" cy="8255"/>
          </a:xfrm>
          <a:custGeom>
            <a:avLst/>
            <a:gdLst/>
            <a:ahLst/>
            <a:cxnLst/>
            <a:rect l="l" t="t" r="r" b="b"/>
            <a:pathLst>
              <a:path w="2374265" h="8254">
                <a:moveTo>
                  <a:pt x="0" y="0"/>
                </a:moveTo>
                <a:lnTo>
                  <a:pt x="2374265" y="8140"/>
                </a:lnTo>
              </a:path>
            </a:pathLst>
          </a:custGeom>
          <a:ln w="64008">
            <a:solidFill>
              <a:srgbClr val="006FC0"/>
            </a:solidFill>
          </a:ln>
        </p:spPr>
        <p:txBody>
          <a:bodyPr wrap="square" lIns="0" tIns="0" rIns="0" bIns="0" rtlCol="0"/>
          <a:lstStyle/>
          <a:p>
            <a:endParaRPr/>
          </a:p>
        </p:txBody>
      </p:sp>
    </p:spTree>
    <p:extLst>
      <p:ext uri="{BB962C8B-B14F-4D97-AF65-F5344CB8AC3E}">
        <p14:creationId xmlns:p14="http://schemas.microsoft.com/office/powerpoint/2010/main" val="116198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ctrTitle" idx="4294967295"/>
          </p:nvPr>
        </p:nvSpPr>
        <p:spPr>
          <a:xfrm>
            <a:off x="2124901" y="161838"/>
            <a:ext cx="5056187" cy="696913"/>
          </a:xfrm>
          <a:prstGeom prst="rect">
            <a:avLst/>
          </a:prstGeom>
        </p:spPr>
        <p:txBody>
          <a:bodyPr vert="horz" wrap="square" lIns="0" tIns="12700" rIns="0" bIns="0" rtlCol="0">
            <a:spAutoFit/>
          </a:bodyPr>
          <a:lstStyle/>
          <a:p>
            <a:pPr marL="12700">
              <a:lnSpc>
                <a:spcPct val="100000"/>
              </a:lnSpc>
              <a:spcBef>
                <a:spcPts val="100"/>
              </a:spcBef>
            </a:pPr>
            <a:r>
              <a:rPr dirty="0"/>
              <a:t>深</a:t>
            </a:r>
            <a:r>
              <a:rPr spc="-15" dirty="0"/>
              <a:t>度</a:t>
            </a:r>
            <a:r>
              <a:rPr dirty="0"/>
              <a:t>学习带</a:t>
            </a:r>
            <a:r>
              <a:rPr spc="-15" dirty="0"/>
              <a:t>来</a:t>
            </a:r>
            <a:r>
              <a:rPr dirty="0"/>
              <a:t>新思路</a:t>
            </a:r>
          </a:p>
        </p:txBody>
      </p:sp>
      <p:sp>
        <p:nvSpPr>
          <p:cNvPr id="6" name="object 3"/>
          <p:cNvSpPr/>
          <p:nvPr/>
        </p:nvSpPr>
        <p:spPr>
          <a:xfrm>
            <a:off x="1898904" y="4076700"/>
            <a:ext cx="1257300" cy="1467612"/>
          </a:xfrm>
          <a:prstGeom prst="rect">
            <a:avLst/>
          </a:prstGeom>
          <a:blipFill>
            <a:blip r:embed="rId2" cstate="print"/>
            <a:stretch>
              <a:fillRect/>
            </a:stretch>
          </a:blipFill>
        </p:spPr>
        <p:txBody>
          <a:bodyPr wrap="square" lIns="0" tIns="0" rIns="0" bIns="0" rtlCol="0"/>
          <a:lstStyle/>
          <a:p>
            <a:endParaRPr/>
          </a:p>
        </p:txBody>
      </p:sp>
      <p:sp>
        <p:nvSpPr>
          <p:cNvPr id="7" name="object 4"/>
          <p:cNvSpPr/>
          <p:nvPr/>
        </p:nvSpPr>
        <p:spPr>
          <a:xfrm>
            <a:off x="3918203" y="4088891"/>
            <a:ext cx="1249679" cy="1467612"/>
          </a:xfrm>
          <a:prstGeom prst="rect">
            <a:avLst/>
          </a:prstGeom>
          <a:blipFill>
            <a:blip r:embed="rId3" cstate="print"/>
            <a:stretch>
              <a:fillRect/>
            </a:stretch>
          </a:blipFill>
        </p:spPr>
        <p:txBody>
          <a:bodyPr wrap="square" lIns="0" tIns="0" rIns="0" bIns="0" rtlCol="0"/>
          <a:lstStyle/>
          <a:p>
            <a:endParaRPr/>
          </a:p>
        </p:txBody>
      </p:sp>
      <p:sp>
        <p:nvSpPr>
          <p:cNvPr id="8" name="object 5"/>
          <p:cNvSpPr/>
          <p:nvPr/>
        </p:nvSpPr>
        <p:spPr>
          <a:xfrm>
            <a:off x="5884164" y="4076700"/>
            <a:ext cx="1296924" cy="1467612"/>
          </a:xfrm>
          <a:prstGeom prst="rect">
            <a:avLst/>
          </a:prstGeom>
          <a:blipFill>
            <a:blip r:embed="rId4" cstate="print"/>
            <a:stretch>
              <a:fillRect/>
            </a:stretch>
          </a:blipFill>
        </p:spPr>
        <p:txBody>
          <a:bodyPr wrap="square" lIns="0" tIns="0" rIns="0" bIns="0" rtlCol="0"/>
          <a:lstStyle/>
          <a:p>
            <a:endParaRPr/>
          </a:p>
        </p:txBody>
      </p:sp>
      <p:sp>
        <p:nvSpPr>
          <p:cNvPr id="9" name="object 6"/>
          <p:cNvSpPr txBox="1"/>
          <p:nvPr/>
        </p:nvSpPr>
        <p:spPr>
          <a:xfrm>
            <a:off x="1916429" y="5648045"/>
            <a:ext cx="1194435" cy="299720"/>
          </a:xfrm>
          <a:prstGeom prst="rect">
            <a:avLst/>
          </a:prstGeom>
        </p:spPr>
        <p:txBody>
          <a:bodyPr vert="horz" wrap="square" lIns="0" tIns="12700" rIns="0" bIns="0" rtlCol="0">
            <a:spAutoFit/>
          </a:bodyPr>
          <a:lstStyle/>
          <a:p>
            <a:pPr marL="12700">
              <a:lnSpc>
                <a:spcPct val="100000"/>
              </a:lnSpc>
              <a:spcBef>
                <a:spcPts val="100"/>
              </a:spcBef>
            </a:pPr>
            <a:r>
              <a:rPr sz="1800" spc="-80" dirty="0">
                <a:latin typeface="Noto Sans CJK JP Regular"/>
                <a:cs typeface="Noto Sans CJK JP Regular"/>
              </a:rPr>
              <a:t>Yann</a:t>
            </a:r>
            <a:r>
              <a:rPr sz="1800" spc="-5" dirty="0">
                <a:latin typeface="Noto Sans CJK JP Regular"/>
                <a:cs typeface="Noto Sans CJK JP Regular"/>
              </a:rPr>
              <a:t> </a:t>
            </a:r>
            <a:r>
              <a:rPr sz="1800" spc="-95" dirty="0">
                <a:latin typeface="Noto Sans CJK JP Regular"/>
                <a:cs typeface="Noto Sans CJK JP Regular"/>
              </a:rPr>
              <a:t>LeCun</a:t>
            </a:r>
            <a:endParaRPr sz="1800">
              <a:latin typeface="Noto Sans CJK JP Regular"/>
              <a:cs typeface="Noto Sans CJK JP Regular"/>
            </a:endParaRPr>
          </a:p>
        </p:txBody>
      </p:sp>
      <p:sp>
        <p:nvSpPr>
          <p:cNvPr id="10" name="object 7"/>
          <p:cNvSpPr txBox="1"/>
          <p:nvPr/>
        </p:nvSpPr>
        <p:spPr>
          <a:xfrm>
            <a:off x="3799078" y="5659628"/>
            <a:ext cx="1487805" cy="299720"/>
          </a:xfrm>
          <a:prstGeom prst="rect">
            <a:avLst/>
          </a:prstGeom>
        </p:spPr>
        <p:txBody>
          <a:bodyPr vert="horz" wrap="square" lIns="0" tIns="12700" rIns="0" bIns="0" rtlCol="0">
            <a:spAutoFit/>
          </a:bodyPr>
          <a:lstStyle/>
          <a:p>
            <a:pPr marL="12700">
              <a:lnSpc>
                <a:spcPct val="100000"/>
              </a:lnSpc>
              <a:spcBef>
                <a:spcPts val="100"/>
              </a:spcBef>
            </a:pPr>
            <a:r>
              <a:rPr sz="1800" spc="-80" dirty="0">
                <a:latin typeface="Noto Sans CJK JP Regular"/>
                <a:cs typeface="Noto Sans CJK JP Regular"/>
              </a:rPr>
              <a:t>Yoshua</a:t>
            </a:r>
            <a:r>
              <a:rPr sz="1800" spc="15" dirty="0">
                <a:latin typeface="Noto Sans CJK JP Regular"/>
                <a:cs typeface="Noto Sans CJK JP Regular"/>
              </a:rPr>
              <a:t> </a:t>
            </a:r>
            <a:r>
              <a:rPr sz="1800" spc="-85" dirty="0">
                <a:latin typeface="Noto Sans CJK JP Regular"/>
                <a:cs typeface="Noto Sans CJK JP Regular"/>
              </a:rPr>
              <a:t>Bengio</a:t>
            </a:r>
            <a:endParaRPr sz="1800">
              <a:latin typeface="Noto Sans CJK JP Regular"/>
              <a:cs typeface="Noto Sans CJK JP Regular"/>
            </a:endParaRPr>
          </a:p>
        </p:txBody>
      </p:sp>
      <p:sp>
        <p:nvSpPr>
          <p:cNvPr id="11" name="object 8"/>
          <p:cNvSpPr txBox="1"/>
          <p:nvPr/>
        </p:nvSpPr>
        <p:spPr>
          <a:xfrm>
            <a:off x="5736463" y="5647435"/>
            <a:ext cx="1593215" cy="299720"/>
          </a:xfrm>
          <a:prstGeom prst="rect">
            <a:avLst/>
          </a:prstGeom>
        </p:spPr>
        <p:txBody>
          <a:bodyPr vert="horz" wrap="square" lIns="0" tIns="12700" rIns="0" bIns="0" rtlCol="0">
            <a:spAutoFit/>
          </a:bodyPr>
          <a:lstStyle/>
          <a:p>
            <a:pPr marL="12700">
              <a:lnSpc>
                <a:spcPct val="100000"/>
              </a:lnSpc>
              <a:spcBef>
                <a:spcPts val="100"/>
              </a:spcBef>
            </a:pPr>
            <a:r>
              <a:rPr sz="1800" spc="-65" dirty="0">
                <a:latin typeface="Noto Sans CJK JP Regular"/>
                <a:cs typeface="Noto Sans CJK JP Regular"/>
              </a:rPr>
              <a:t>Geoffrey</a:t>
            </a:r>
            <a:r>
              <a:rPr sz="1800" spc="10" dirty="0">
                <a:latin typeface="Noto Sans CJK JP Regular"/>
                <a:cs typeface="Noto Sans CJK JP Regular"/>
              </a:rPr>
              <a:t> </a:t>
            </a:r>
            <a:r>
              <a:rPr sz="1800" spc="-95" dirty="0">
                <a:latin typeface="Noto Sans CJK JP Regular"/>
                <a:cs typeface="Noto Sans CJK JP Regular"/>
              </a:rPr>
              <a:t>Hinton</a:t>
            </a:r>
            <a:endParaRPr sz="1800">
              <a:latin typeface="Noto Sans CJK JP Regular"/>
              <a:cs typeface="Noto Sans CJK JP Regular"/>
            </a:endParaRPr>
          </a:p>
        </p:txBody>
      </p:sp>
      <p:sp>
        <p:nvSpPr>
          <p:cNvPr id="12" name="object 9"/>
          <p:cNvSpPr/>
          <p:nvPr/>
        </p:nvSpPr>
        <p:spPr>
          <a:xfrm>
            <a:off x="822960" y="1080516"/>
            <a:ext cx="1761743" cy="609600"/>
          </a:xfrm>
          <a:prstGeom prst="rect">
            <a:avLst/>
          </a:prstGeom>
          <a:blipFill>
            <a:blip r:embed="rId5" cstate="print"/>
            <a:stretch>
              <a:fillRect/>
            </a:stretch>
          </a:blipFill>
        </p:spPr>
        <p:txBody>
          <a:bodyPr wrap="square" lIns="0" tIns="0" rIns="0" bIns="0" rtlCol="0"/>
          <a:lstStyle/>
          <a:p>
            <a:endParaRPr/>
          </a:p>
        </p:txBody>
      </p:sp>
      <p:sp>
        <p:nvSpPr>
          <p:cNvPr id="13" name="object 10"/>
          <p:cNvSpPr/>
          <p:nvPr/>
        </p:nvSpPr>
        <p:spPr>
          <a:xfrm>
            <a:off x="870589" y="1737732"/>
            <a:ext cx="7382626" cy="2133233"/>
          </a:xfrm>
          <a:prstGeom prst="rect">
            <a:avLst/>
          </a:prstGeom>
          <a:blipFill>
            <a:blip r:embed="rId6" cstate="print"/>
            <a:stretch>
              <a:fillRect/>
            </a:stretch>
          </a:blipFill>
        </p:spPr>
        <p:txBody>
          <a:bodyPr wrap="square" lIns="0" tIns="0" rIns="0" bIns="0" rtlCol="0"/>
          <a:lstStyle/>
          <a:p>
            <a:endParaRPr/>
          </a:p>
        </p:txBody>
      </p:sp>
      <p:sp>
        <p:nvSpPr>
          <p:cNvPr id="14" name="object 11"/>
          <p:cNvSpPr/>
          <p:nvPr/>
        </p:nvSpPr>
        <p:spPr>
          <a:xfrm>
            <a:off x="818388" y="1685544"/>
            <a:ext cx="7496809" cy="2228215"/>
          </a:xfrm>
          <a:custGeom>
            <a:avLst/>
            <a:gdLst/>
            <a:ahLst/>
            <a:cxnLst/>
            <a:rect l="l" t="t" r="r" b="b"/>
            <a:pathLst>
              <a:path w="7496809" h="2228215">
                <a:moveTo>
                  <a:pt x="0" y="2228087"/>
                </a:moveTo>
                <a:lnTo>
                  <a:pt x="7496556" y="2228087"/>
                </a:lnTo>
                <a:lnTo>
                  <a:pt x="7496556" y="0"/>
                </a:lnTo>
                <a:lnTo>
                  <a:pt x="0" y="0"/>
                </a:lnTo>
                <a:lnTo>
                  <a:pt x="0" y="2228087"/>
                </a:lnTo>
                <a:close/>
              </a:path>
            </a:pathLst>
          </a:custGeom>
          <a:ln w="9144">
            <a:solidFill>
              <a:srgbClr val="000000"/>
            </a:solidFill>
          </a:ln>
        </p:spPr>
        <p:txBody>
          <a:bodyPr wrap="square" lIns="0" tIns="0" rIns="0" bIns="0" rtlCol="0"/>
          <a:lstStyle/>
          <a:p>
            <a:endParaRPr/>
          </a:p>
        </p:txBody>
      </p:sp>
      <p:sp>
        <p:nvSpPr>
          <p:cNvPr id="15" name="object 12"/>
          <p:cNvSpPr/>
          <p:nvPr/>
        </p:nvSpPr>
        <p:spPr>
          <a:xfrm>
            <a:off x="3303270" y="2672333"/>
            <a:ext cx="4899660" cy="3175"/>
          </a:xfrm>
          <a:custGeom>
            <a:avLst/>
            <a:gdLst/>
            <a:ahLst/>
            <a:cxnLst/>
            <a:rect l="l" t="t" r="r" b="b"/>
            <a:pathLst>
              <a:path w="4899659" h="3175">
                <a:moveTo>
                  <a:pt x="0" y="0"/>
                </a:moveTo>
                <a:lnTo>
                  <a:pt x="4899659" y="2666"/>
                </a:lnTo>
              </a:path>
            </a:pathLst>
          </a:custGeom>
          <a:ln w="25908">
            <a:solidFill>
              <a:srgbClr val="FF0000"/>
            </a:solidFill>
          </a:ln>
        </p:spPr>
        <p:txBody>
          <a:bodyPr wrap="square" lIns="0" tIns="0" rIns="0" bIns="0" rtlCol="0"/>
          <a:lstStyle/>
          <a:p>
            <a:endParaRPr/>
          </a:p>
        </p:txBody>
      </p:sp>
      <p:sp>
        <p:nvSpPr>
          <p:cNvPr id="16" name="object 13"/>
          <p:cNvSpPr/>
          <p:nvPr/>
        </p:nvSpPr>
        <p:spPr>
          <a:xfrm>
            <a:off x="901446" y="2961894"/>
            <a:ext cx="7301865" cy="19050"/>
          </a:xfrm>
          <a:custGeom>
            <a:avLst/>
            <a:gdLst/>
            <a:ahLst/>
            <a:cxnLst/>
            <a:rect l="l" t="t" r="r" b="b"/>
            <a:pathLst>
              <a:path w="7301865" h="19050">
                <a:moveTo>
                  <a:pt x="0" y="18668"/>
                </a:moveTo>
                <a:lnTo>
                  <a:pt x="7301610" y="0"/>
                </a:lnTo>
              </a:path>
            </a:pathLst>
          </a:custGeom>
          <a:ln w="25907">
            <a:solidFill>
              <a:srgbClr val="FF0000"/>
            </a:solidFill>
          </a:ln>
        </p:spPr>
        <p:txBody>
          <a:bodyPr wrap="square" lIns="0" tIns="0" rIns="0" bIns="0" rtlCol="0"/>
          <a:lstStyle/>
          <a:p>
            <a:endParaRPr/>
          </a:p>
        </p:txBody>
      </p:sp>
      <p:sp>
        <p:nvSpPr>
          <p:cNvPr id="17" name="object 14"/>
          <p:cNvSpPr/>
          <p:nvPr/>
        </p:nvSpPr>
        <p:spPr>
          <a:xfrm>
            <a:off x="901446" y="3291078"/>
            <a:ext cx="7301865" cy="19050"/>
          </a:xfrm>
          <a:custGeom>
            <a:avLst/>
            <a:gdLst/>
            <a:ahLst/>
            <a:cxnLst/>
            <a:rect l="l" t="t" r="r" b="b"/>
            <a:pathLst>
              <a:path w="7301865" h="19050">
                <a:moveTo>
                  <a:pt x="0" y="18669"/>
                </a:moveTo>
                <a:lnTo>
                  <a:pt x="7301610" y="0"/>
                </a:lnTo>
              </a:path>
            </a:pathLst>
          </a:custGeom>
          <a:ln w="25907">
            <a:solidFill>
              <a:srgbClr val="FF0000"/>
            </a:solidFill>
          </a:ln>
        </p:spPr>
        <p:txBody>
          <a:bodyPr wrap="square" lIns="0" tIns="0" rIns="0" bIns="0" rtlCol="0"/>
          <a:lstStyle/>
          <a:p>
            <a:endParaRPr/>
          </a:p>
        </p:txBody>
      </p:sp>
      <p:sp>
        <p:nvSpPr>
          <p:cNvPr id="18" name="object 15"/>
          <p:cNvSpPr/>
          <p:nvPr/>
        </p:nvSpPr>
        <p:spPr>
          <a:xfrm>
            <a:off x="901446" y="3591305"/>
            <a:ext cx="7301865" cy="19050"/>
          </a:xfrm>
          <a:custGeom>
            <a:avLst/>
            <a:gdLst/>
            <a:ahLst/>
            <a:cxnLst/>
            <a:rect l="l" t="t" r="r" b="b"/>
            <a:pathLst>
              <a:path w="7301865" h="19050">
                <a:moveTo>
                  <a:pt x="0" y="18669"/>
                </a:moveTo>
                <a:lnTo>
                  <a:pt x="7301610" y="0"/>
                </a:lnTo>
              </a:path>
            </a:pathLst>
          </a:custGeom>
          <a:ln w="25907">
            <a:solidFill>
              <a:srgbClr val="FF0000"/>
            </a:solidFill>
          </a:ln>
        </p:spPr>
        <p:txBody>
          <a:bodyPr wrap="square" lIns="0" tIns="0" rIns="0" bIns="0" rtlCol="0"/>
          <a:lstStyle/>
          <a:p>
            <a:endParaRPr/>
          </a:p>
        </p:txBody>
      </p:sp>
      <p:sp>
        <p:nvSpPr>
          <p:cNvPr id="19" name="object 16"/>
          <p:cNvSpPr/>
          <p:nvPr/>
        </p:nvSpPr>
        <p:spPr>
          <a:xfrm>
            <a:off x="890777" y="3867150"/>
            <a:ext cx="3958590" cy="13970"/>
          </a:xfrm>
          <a:custGeom>
            <a:avLst/>
            <a:gdLst/>
            <a:ahLst/>
            <a:cxnLst/>
            <a:rect l="l" t="t" r="r" b="b"/>
            <a:pathLst>
              <a:path w="3958590" h="13970">
                <a:moveTo>
                  <a:pt x="0" y="0"/>
                </a:moveTo>
                <a:lnTo>
                  <a:pt x="3958336" y="13969"/>
                </a:lnTo>
              </a:path>
            </a:pathLst>
          </a:custGeom>
          <a:ln w="25907">
            <a:solidFill>
              <a:srgbClr val="FF0000"/>
            </a:solidFill>
          </a:ln>
        </p:spPr>
        <p:txBody>
          <a:bodyPr wrap="square" lIns="0" tIns="0" rIns="0" bIns="0" rtlCol="0"/>
          <a:lstStyle/>
          <a:p>
            <a:endParaRPr/>
          </a:p>
        </p:txBody>
      </p:sp>
      <p:sp>
        <p:nvSpPr>
          <p:cNvPr id="20" name="object 17"/>
          <p:cNvSpPr txBox="1"/>
          <p:nvPr/>
        </p:nvSpPr>
        <p:spPr>
          <a:xfrm>
            <a:off x="6019801" y="6208877"/>
            <a:ext cx="2211958" cy="299720"/>
          </a:xfrm>
          <a:prstGeom prst="rect">
            <a:avLst/>
          </a:prstGeom>
        </p:spPr>
        <p:txBody>
          <a:bodyPr vert="horz" wrap="square" lIns="0" tIns="12700" rIns="0" bIns="0" rtlCol="0">
            <a:spAutoFit/>
          </a:bodyPr>
          <a:lstStyle/>
          <a:p>
            <a:pPr marL="12700">
              <a:lnSpc>
                <a:spcPct val="100000"/>
              </a:lnSpc>
              <a:spcBef>
                <a:spcPts val="100"/>
              </a:spcBef>
            </a:pPr>
            <a:r>
              <a:rPr sz="1800" spc="-95" dirty="0">
                <a:solidFill>
                  <a:srgbClr val="843B0C"/>
                </a:solidFill>
                <a:latin typeface="Noto Sans CJK JP Regular"/>
                <a:cs typeface="Noto Sans CJK JP Regular"/>
              </a:rPr>
              <a:t>(LeCun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a:t>
            </a:r>
            <a:r>
              <a:rPr sz="1800" spc="-265" dirty="0">
                <a:solidFill>
                  <a:srgbClr val="843B0C"/>
                </a:solidFill>
                <a:latin typeface="Noto Sans CJK JP Regular"/>
                <a:cs typeface="Noto Sans CJK JP Regular"/>
              </a:rPr>
              <a:t> </a:t>
            </a:r>
            <a:r>
              <a:rPr sz="1800" spc="-60" dirty="0">
                <a:solidFill>
                  <a:srgbClr val="843B0C"/>
                </a:solidFill>
                <a:latin typeface="Noto Sans CJK JP Regular"/>
                <a:cs typeface="Noto Sans CJK JP Regular"/>
              </a:rPr>
              <a:t>2015)</a:t>
            </a:r>
            <a:endParaRPr sz="1800" dirty="0">
              <a:latin typeface="Noto Sans CJK JP Regular"/>
              <a:cs typeface="Noto Sans CJK JP Regular"/>
            </a:endParaRPr>
          </a:p>
        </p:txBody>
      </p:sp>
    </p:spTree>
    <p:extLst>
      <p:ext uri="{BB962C8B-B14F-4D97-AF65-F5344CB8AC3E}">
        <p14:creationId xmlns:p14="http://schemas.microsoft.com/office/powerpoint/2010/main" val="300466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ctrTitle" idx="4294967295"/>
          </p:nvPr>
        </p:nvSpPr>
        <p:spPr>
          <a:xfrm>
            <a:off x="861536" y="97498"/>
            <a:ext cx="7291387" cy="696913"/>
          </a:xfrm>
          <a:prstGeom prst="rect">
            <a:avLst/>
          </a:prstGeom>
        </p:spPr>
        <p:txBody>
          <a:bodyPr vert="horz" wrap="square" lIns="0" tIns="12700" rIns="0" bIns="0" rtlCol="0">
            <a:spAutoFit/>
          </a:bodyPr>
          <a:lstStyle/>
          <a:p>
            <a:pPr marL="12700">
              <a:lnSpc>
                <a:spcPct val="100000"/>
              </a:lnSpc>
              <a:spcBef>
                <a:spcPts val="100"/>
              </a:spcBef>
            </a:pPr>
            <a:r>
              <a:rPr dirty="0"/>
              <a:t>机器翻</a:t>
            </a:r>
            <a:r>
              <a:rPr spc="-25" dirty="0"/>
              <a:t>译</a:t>
            </a:r>
            <a:r>
              <a:rPr dirty="0"/>
              <a:t>方法对</a:t>
            </a:r>
            <a:r>
              <a:rPr spc="-10" dirty="0"/>
              <a:t>比(</a:t>
            </a:r>
            <a:r>
              <a:rPr dirty="0"/>
              <a:t>自动评</a:t>
            </a:r>
            <a:r>
              <a:rPr spc="-10" dirty="0"/>
              <a:t>测</a:t>
            </a:r>
            <a:r>
              <a:rPr dirty="0"/>
              <a:t>)</a:t>
            </a:r>
          </a:p>
        </p:txBody>
      </p:sp>
      <p:sp>
        <p:nvSpPr>
          <p:cNvPr id="6" name="object 4"/>
          <p:cNvSpPr txBox="1"/>
          <p:nvPr/>
        </p:nvSpPr>
        <p:spPr>
          <a:xfrm>
            <a:off x="5207634" y="6253480"/>
            <a:ext cx="3051175" cy="299720"/>
          </a:xfrm>
          <a:prstGeom prst="rect">
            <a:avLst/>
          </a:prstGeom>
        </p:spPr>
        <p:txBody>
          <a:bodyPr vert="horz" wrap="square" lIns="0" tIns="12700" rIns="0" bIns="0" rtlCol="0">
            <a:spAutoFit/>
          </a:bodyPr>
          <a:lstStyle/>
          <a:p>
            <a:pPr marL="12700">
              <a:lnSpc>
                <a:spcPct val="100000"/>
              </a:lnSpc>
              <a:spcBef>
                <a:spcPts val="100"/>
              </a:spcBef>
            </a:pPr>
            <a:r>
              <a:rPr sz="1800" spc="-90" dirty="0">
                <a:solidFill>
                  <a:srgbClr val="843B0C"/>
                </a:solidFill>
                <a:latin typeface="Noto Sans CJK JP Regular"/>
                <a:cs typeface="Noto Sans CJK JP Regular"/>
              </a:rPr>
              <a:t>(Junczys-Dowmunt et </a:t>
            </a:r>
            <a:r>
              <a:rPr sz="1800" spc="-114" dirty="0">
                <a:solidFill>
                  <a:srgbClr val="843B0C"/>
                </a:solidFill>
                <a:latin typeface="Noto Sans CJK JP Regular"/>
                <a:cs typeface="Noto Sans CJK JP Regular"/>
              </a:rPr>
              <a:t>al,</a:t>
            </a:r>
            <a:r>
              <a:rPr sz="1800" spc="-254" dirty="0">
                <a:solidFill>
                  <a:srgbClr val="843B0C"/>
                </a:solidFill>
                <a:latin typeface="Noto Sans CJK JP Regular"/>
                <a:cs typeface="Noto Sans CJK JP Regular"/>
              </a:rPr>
              <a:t> </a:t>
            </a:r>
            <a:r>
              <a:rPr sz="1800" spc="-60" dirty="0">
                <a:solidFill>
                  <a:srgbClr val="843B0C"/>
                </a:solidFill>
                <a:latin typeface="Noto Sans CJK JP Regular"/>
                <a:cs typeface="Noto Sans CJK JP Regular"/>
              </a:rPr>
              <a:t>2016)</a:t>
            </a:r>
            <a:endParaRPr sz="1800" dirty="0">
              <a:latin typeface="Noto Sans CJK JP Regular"/>
              <a:cs typeface="Noto Sans CJK JP Regular"/>
            </a:endParaRPr>
          </a:p>
        </p:txBody>
      </p:sp>
      <p:sp>
        <p:nvSpPr>
          <p:cNvPr id="7" name="object 5"/>
          <p:cNvSpPr txBox="1"/>
          <p:nvPr/>
        </p:nvSpPr>
        <p:spPr>
          <a:xfrm>
            <a:off x="764844" y="6047943"/>
            <a:ext cx="7845756" cy="228268"/>
          </a:xfrm>
          <a:prstGeom prst="rect">
            <a:avLst/>
          </a:prstGeom>
        </p:spPr>
        <p:txBody>
          <a:bodyPr vert="horz" wrap="square" lIns="0" tIns="12700" rIns="0" bIns="0" rtlCol="0">
            <a:spAutoFit/>
          </a:bodyPr>
          <a:lstStyle/>
          <a:p>
            <a:pPr marL="12700">
              <a:lnSpc>
                <a:spcPct val="100000"/>
              </a:lnSpc>
              <a:spcBef>
                <a:spcPts val="100"/>
              </a:spcBef>
            </a:pPr>
            <a:r>
              <a:rPr sz="1400" spc="-80" dirty="0">
                <a:latin typeface="Arial Unicode MS" panose="020B0604020202020204" pitchFamily="34" charset="-122"/>
                <a:ea typeface="Arial Unicode MS" panose="020B0604020202020204" pitchFamily="34" charset="-122"/>
                <a:cs typeface="Arial Unicode MS" panose="020B0604020202020204" pitchFamily="34" charset="-122"/>
              </a:rPr>
              <a:t>Is </a:t>
            </a:r>
            <a:r>
              <a:rPr sz="1400" spc="-65" dirty="0">
                <a:latin typeface="Arial Unicode MS" panose="020B0604020202020204" pitchFamily="34" charset="-122"/>
                <a:ea typeface="Arial Unicode MS" panose="020B0604020202020204" pitchFamily="34" charset="-122"/>
                <a:cs typeface="Arial Unicode MS" panose="020B0604020202020204" pitchFamily="34" charset="-122"/>
              </a:rPr>
              <a:t>Neural </a:t>
            </a:r>
            <a:r>
              <a:rPr sz="1400" spc="-60" dirty="0">
                <a:latin typeface="Arial Unicode MS" panose="020B0604020202020204" pitchFamily="34" charset="-122"/>
                <a:ea typeface="Arial Unicode MS" panose="020B0604020202020204" pitchFamily="34" charset="-122"/>
                <a:cs typeface="Arial Unicode MS" panose="020B0604020202020204" pitchFamily="34" charset="-122"/>
              </a:rPr>
              <a:t>Machine </a:t>
            </a:r>
            <a:r>
              <a:rPr sz="1400" spc="-85" dirty="0">
                <a:latin typeface="Arial Unicode MS" panose="020B0604020202020204" pitchFamily="34" charset="-122"/>
                <a:ea typeface="Arial Unicode MS" panose="020B0604020202020204" pitchFamily="34" charset="-122"/>
                <a:cs typeface="Arial Unicode MS" panose="020B0604020202020204" pitchFamily="34" charset="-122"/>
              </a:rPr>
              <a:t>Translation </a:t>
            </a:r>
            <a:r>
              <a:rPr sz="1400" spc="-75" dirty="0">
                <a:latin typeface="Arial Unicode MS" panose="020B0604020202020204" pitchFamily="34" charset="-122"/>
                <a:ea typeface="Arial Unicode MS" panose="020B0604020202020204" pitchFamily="34" charset="-122"/>
                <a:cs typeface="Arial Unicode MS" panose="020B0604020202020204" pitchFamily="34" charset="-122"/>
              </a:rPr>
              <a:t>Ready </a:t>
            </a:r>
            <a:r>
              <a:rPr sz="1400" spc="-55" dirty="0">
                <a:latin typeface="Arial Unicode MS" panose="020B0604020202020204" pitchFamily="34" charset="-122"/>
                <a:ea typeface="Arial Unicode MS" panose="020B0604020202020204" pitchFamily="34" charset="-122"/>
                <a:cs typeface="Arial Unicode MS" panose="020B0604020202020204" pitchFamily="34" charset="-122"/>
              </a:rPr>
              <a:t>for </a:t>
            </a:r>
            <a:r>
              <a:rPr sz="1400" spc="-70" dirty="0" smtClean="0">
                <a:latin typeface="Arial Unicode MS" panose="020B0604020202020204" pitchFamily="34" charset="-122"/>
                <a:ea typeface="Arial Unicode MS" panose="020B0604020202020204" pitchFamily="34" charset="-122"/>
                <a:cs typeface="Arial Unicode MS" panose="020B0604020202020204" pitchFamily="34" charset="-122"/>
              </a:rPr>
              <a:t>Deployment</a:t>
            </a:r>
            <a:r>
              <a:rPr lang="en-US" sz="1400" spc="-7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sz="1400" spc="-7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sz="1400" spc="40" dirty="0">
                <a:latin typeface="Arial Unicode MS" panose="020B0604020202020204" pitchFamily="34" charset="-122"/>
                <a:ea typeface="Arial Unicode MS" panose="020B0604020202020204" pitchFamily="34" charset="-122"/>
                <a:cs typeface="Arial Unicode MS" panose="020B0604020202020204" pitchFamily="34" charset="-122"/>
              </a:rPr>
              <a:t>A </a:t>
            </a:r>
            <a:r>
              <a:rPr sz="1400" spc="-65" dirty="0">
                <a:latin typeface="Arial Unicode MS" panose="020B0604020202020204" pitchFamily="34" charset="-122"/>
                <a:ea typeface="Arial Unicode MS" panose="020B0604020202020204" pitchFamily="34" charset="-122"/>
                <a:cs typeface="Arial Unicode MS" panose="020B0604020202020204" pitchFamily="34" charset="-122"/>
              </a:rPr>
              <a:t>Case </a:t>
            </a:r>
            <a:r>
              <a:rPr sz="1400" spc="-90" dirty="0">
                <a:latin typeface="Arial Unicode MS" panose="020B0604020202020204" pitchFamily="34" charset="-122"/>
                <a:ea typeface="Arial Unicode MS" panose="020B0604020202020204" pitchFamily="34" charset="-122"/>
                <a:cs typeface="Arial Unicode MS" panose="020B0604020202020204" pitchFamily="34" charset="-122"/>
              </a:rPr>
              <a:t>Study </a:t>
            </a:r>
            <a:r>
              <a:rPr sz="1400" spc="-70" dirty="0">
                <a:latin typeface="Arial Unicode MS" panose="020B0604020202020204" pitchFamily="34" charset="-122"/>
                <a:ea typeface="Arial Unicode MS" panose="020B0604020202020204" pitchFamily="34" charset="-122"/>
                <a:cs typeface="Arial Unicode MS" panose="020B0604020202020204" pitchFamily="34" charset="-122"/>
              </a:rPr>
              <a:t>on </a:t>
            </a:r>
            <a:r>
              <a:rPr sz="1400" spc="-40" dirty="0">
                <a:latin typeface="Arial Unicode MS" panose="020B0604020202020204" pitchFamily="34" charset="-122"/>
                <a:ea typeface="Arial Unicode MS" panose="020B0604020202020204" pitchFamily="34" charset="-122"/>
                <a:cs typeface="Arial Unicode MS" panose="020B0604020202020204" pitchFamily="34" charset="-122"/>
              </a:rPr>
              <a:t>30 </a:t>
            </a:r>
            <a:r>
              <a:rPr sz="1400" spc="-85" dirty="0">
                <a:latin typeface="Arial Unicode MS" panose="020B0604020202020204" pitchFamily="34" charset="-122"/>
                <a:ea typeface="Arial Unicode MS" panose="020B0604020202020204" pitchFamily="34" charset="-122"/>
                <a:cs typeface="Arial Unicode MS" panose="020B0604020202020204" pitchFamily="34" charset="-122"/>
              </a:rPr>
              <a:t>Translation</a:t>
            </a:r>
            <a:r>
              <a:rPr sz="1400" spc="50" dirty="0">
                <a:latin typeface="Arial Unicode MS" panose="020B0604020202020204" pitchFamily="34" charset="-122"/>
                <a:ea typeface="Arial Unicode MS" panose="020B0604020202020204" pitchFamily="34" charset="-122"/>
                <a:cs typeface="Arial Unicode MS" panose="020B0604020202020204" pitchFamily="34" charset="-122"/>
              </a:rPr>
              <a:t> </a:t>
            </a:r>
            <a:r>
              <a:rPr sz="1400" spc="-70" dirty="0">
                <a:latin typeface="Arial Unicode MS" panose="020B0604020202020204" pitchFamily="34" charset="-122"/>
                <a:ea typeface="Arial Unicode MS" panose="020B0604020202020204" pitchFamily="34" charset="-122"/>
                <a:cs typeface="Arial Unicode MS" panose="020B0604020202020204" pitchFamily="34" charset="-122"/>
              </a:rPr>
              <a:t>Directions</a:t>
            </a:r>
            <a:endParaRPr sz="14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 name="object 6"/>
          <p:cNvSpPr/>
          <p:nvPr/>
        </p:nvSpPr>
        <p:spPr>
          <a:xfrm>
            <a:off x="2286706" y="1050905"/>
            <a:ext cx="4313326" cy="4890811"/>
          </a:xfrm>
          <a:prstGeom prst="rect">
            <a:avLst/>
          </a:prstGeom>
          <a:blipFill>
            <a:blip r:embed="rId2" cstate="print"/>
            <a:stretch>
              <a:fillRect/>
            </a:stretch>
          </a:blipFill>
        </p:spPr>
        <p:txBody>
          <a:bodyPr wrap="square" lIns="0" tIns="0" rIns="0" bIns="0" rtlCol="0"/>
          <a:lstStyle/>
          <a:p>
            <a:endParaRPr/>
          </a:p>
        </p:txBody>
      </p:sp>
      <p:sp>
        <p:nvSpPr>
          <p:cNvPr id="9" name="object 7"/>
          <p:cNvSpPr/>
          <p:nvPr/>
        </p:nvSpPr>
        <p:spPr>
          <a:xfrm>
            <a:off x="629412" y="2493264"/>
            <a:ext cx="7755636" cy="158800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176803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ctrTitle" idx="4294967295"/>
          </p:nvPr>
        </p:nvSpPr>
        <p:spPr>
          <a:xfrm>
            <a:off x="838200" y="252953"/>
            <a:ext cx="7291387" cy="696913"/>
          </a:xfrm>
          <a:prstGeom prst="rect">
            <a:avLst/>
          </a:prstGeom>
        </p:spPr>
        <p:txBody>
          <a:bodyPr vert="horz" wrap="square" lIns="0" tIns="12700" rIns="0" bIns="0" rtlCol="0">
            <a:spAutoFit/>
          </a:bodyPr>
          <a:lstStyle/>
          <a:p>
            <a:pPr marL="12700">
              <a:lnSpc>
                <a:spcPct val="100000"/>
              </a:lnSpc>
              <a:spcBef>
                <a:spcPts val="100"/>
              </a:spcBef>
            </a:pPr>
            <a:r>
              <a:rPr dirty="0"/>
              <a:t>机器翻</a:t>
            </a:r>
            <a:r>
              <a:rPr spc="-25" dirty="0"/>
              <a:t>译</a:t>
            </a:r>
            <a:r>
              <a:rPr dirty="0"/>
              <a:t>方法对</a:t>
            </a:r>
            <a:r>
              <a:rPr spc="-10" dirty="0"/>
              <a:t>比(</a:t>
            </a:r>
            <a:r>
              <a:rPr dirty="0"/>
              <a:t>人工评</a:t>
            </a:r>
            <a:r>
              <a:rPr spc="-10" dirty="0"/>
              <a:t>测</a:t>
            </a:r>
            <a:r>
              <a:rPr dirty="0"/>
              <a:t>)</a:t>
            </a:r>
          </a:p>
        </p:txBody>
      </p:sp>
      <p:sp>
        <p:nvSpPr>
          <p:cNvPr id="6" name="object 4"/>
          <p:cNvSpPr txBox="1"/>
          <p:nvPr/>
        </p:nvSpPr>
        <p:spPr>
          <a:xfrm>
            <a:off x="6279388" y="6248400"/>
            <a:ext cx="2102612" cy="299720"/>
          </a:xfrm>
          <a:prstGeom prst="rect">
            <a:avLst/>
          </a:prstGeom>
        </p:spPr>
        <p:txBody>
          <a:bodyPr vert="horz" wrap="square" lIns="0" tIns="12700" rIns="0" bIns="0" rtlCol="0">
            <a:spAutoFit/>
          </a:bodyPr>
          <a:lstStyle/>
          <a:p>
            <a:pPr marL="12700">
              <a:lnSpc>
                <a:spcPct val="100000"/>
              </a:lnSpc>
              <a:spcBef>
                <a:spcPts val="100"/>
              </a:spcBef>
            </a:pPr>
            <a:r>
              <a:rPr sz="1800" spc="-40" dirty="0">
                <a:solidFill>
                  <a:srgbClr val="843B0C"/>
                </a:solidFill>
                <a:latin typeface="Noto Sans CJK JP Regular"/>
                <a:cs typeface="Noto Sans CJK JP Regular"/>
              </a:rPr>
              <a:t>(Wu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a:t>
            </a:r>
            <a:r>
              <a:rPr sz="1800" spc="-10" dirty="0">
                <a:solidFill>
                  <a:srgbClr val="843B0C"/>
                </a:solidFill>
                <a:latin typeface="Noto Sans CJK JP Regular"/>
                <a:cs typeface="Noto Sans CJK JP Regular"/>
              </a:rPr>
              <a:t> </a:t>
            </a:r>
            <a:r>
              <a:rPr sz="1800" spc="-60" dirty="0">
                <a:solidFill>
                  <a:srgbClr val="843B0C"/>
                </a:solidFill>
                <a:latin typeface="Noto Sans CJK JP Regular"/>
                <a:cs typeface="Noto Sans CJK JP Regular"/>
              </a:rPr>
              <a:t>2016)</a:t>
            </a:r>
            <a:endParaRPr sz="1800" dirty="0">
              <a:latin typeface="Noto Sans CJK JP Regular"/>
              <a:cs typeface="Noto Sans CJK JP Regular"/>
            </a:endParaRPr>
          </a:p>
        </p:txBody>
      </p:sp>
      <p:sp>
        <p:nvSpPr>
          <p:cNvPr id="7" name="object 5"/>
          <p:cNvSpPr/>
          <p:nvPr/>
        </p:nvSpPr>
        <p:spPr>
          <a:xfrm>
            <a:off x="314384" y="1943199"/>
            <a:ext cx="8555608" cy="3311868"/>
          </a:xfrm>
          <a:prstGeom prst="rect">
            <a:avLst/>
          </a:prstGeom>
          <a:blipFill>
            <a:blip r:embed="rId2" cstate="print"/>
            <a:stretch>
              <a:fillRect/>
            </a:stretch>
          </a:blipFill>
        </p:spPr>
        <p:txBody>
          <a:bodyPr wrap="square" lIns="0" tIns="0" rIns="0" bIns="0" rtlCol="0"/>
          <a:lstStyle/>
          <a:p>
            <a:endParaRPr/>
          </a:p>
        </p:txBody>
      </p:sp>
      <p:sp>
        <p:nvSpPr>
          <p:cNvPr id="8" name="object 6"/>
          <p:cNvSpPr txBox="1"/>
          <p:nvPr/>
        </p:nvSpPr>
        <p:spPr>
          <a:xfrm>
            <a:off x="1039164" y="5318886"/>
            <a:ext cx="5133036"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Noto Sans CJK JP Regular"/>
                <a:cs typeface="Noto Sans CJK JP Regular"/>
              </a:rPr>
              <a:t>注：对比式人工评价，</a:t>
            </a:r>
            <a:r>
              <a:rPr sz="2000" spc="-15" dirty="0">
                <a:latin typeface="Noto Sans CJK JP Regular"/>
                <a:cs typeface="Noto Sans CJK JP Regular"/>
              </a:rPr>
              <a:t>评</a:t>
            </a:r>
            <a:r>
              <a:rPr sz="2000" dirty="0">
                <a:latin typeface="Noto Sans CJK JP Regular"/>
                <a:cs typeface="Noto Sans CJK JP Regular"/>
              </a:rPr>
              <a:t>分范</a:t>
            </a:r>
            <a:r>
              <a:rPr sz="2000" spc="-15" dirty="0">
                <a:latin typeface="Noto Sans CJK JP Regular"/>
                <a:cs typeface="Noto Sans CJK JP Regular"/>
              </a:rPr>
              <a:t>围</a:t>
            </a:r>
            <a:r>
              <a:rPr sz="2000" dirty="0">
                <a:latin typeface="Noto Sans CJK JP Regular"/>
                <a:cs typeface="Noto Sans CJK JP Regular"/>
              </a:rPr>
              <a:t>为</a:t>
            </a:r>
            <a:r>
              <a:rPr sz="2000" spc="-95" dirty="0">
                <a:latin typeface="Noto Sans CJK JP Regular"/>
                <a:cs typeface="Noto Sans CJK JP Regular"/>
              </a:rPr>
              <a:t>[0,</a:t>
            </a:r>
            <a:r>
              <a:rPr sz="2000" spc="55" dirty="0">
                <a:latin typeface="Noto Sans CJK JP Regular"/>
                <a:cs typeface="Noto Sans CJK JP Regular"/>
              </a:rPr>
              <a:t> </a:t>
            </a:r>
            <a:r>
              <a:rPr sz="2000" spc="-75" dirty="0">
                <a:latin typeface="Noto Sans CJK JP Regular"/>
                <a:cs typeface="Noto Sans CJK JP Regular"/>
              </a:rPr>
              <a:t>6]</a:t>
            </a:r>
            <a:r>
              <a:rPr sz="2000" dirty="0">
                <a:latin typeface="Noto Sans CJK JP Regular"/>
                <a:cs typeface="Noto Sans CJK JP Regular"/>
              </a:rPr>
              <a:t>。</a:t>
            </a:r>
          </a:p>
        </p:txBody>
      </p:sp>
    </p:spTree>
    <p:extLst>
      <p:ext uri="{BB962C8B-B14F-4D97-AF65-F5344CB8AC3E}">
        <p14:creationId xmlns:p14="http://schemas.microsoft.com/office/powerpoint/2010/main" val="18075778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7392" y="1952673"/>
            <a:ext cx="6198758" cy="453305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721734" y="-152400"/>
            <a:ext cx="1703705" cy="1755775"/>
          </a:xfrm>
          <a:prstGeom prst="rect">
            <a:avLst/>
          </a:prstGeom>
        </p:spPr>
        <p:txBody>
          <a:bodyPr vert="horz" wrap="square" lIns="0" tIns="342900" rIns="0" bIns="0" rtlCol="0">
            <a:spAutoFit/>
          </a:bodyPr>
          <a:lstStyle/>
          <a:p>
            <a:pPr algn="ctr">
              <a:lnSpc>
                <a:spcPct val="100000"/>
              </a:lnSpc>
              <a:spcBef>
                <a:spcPts val="2700"/>
              </a:spcBef>
            </a:pPr>
            <a:r>
              <a:rPr sz="4400" dirty="0">
                <a:latin typeface="Noto Sans Mono CJK JP Regular"/>
                <a:cs typeface="Noto Sans Mono CJK JP Regular"/>
              </a:rPr>
              <a:t>端到端</a:t>
            </a:r>
            <a:endParaRPr sz="4400">
              <a:latin typeface="Noto Sans Mono CJK JP Regular"/>
              <a:cs typeface="Noto Sans Mono CJK JP Regular"/>
            </a:endParaRPr>
          </a:p>
          <a:p>
            <a:pPr algn="ctr">
              <a:lnSpc>
                <a:spcPct val="100000"/>
              </a:lnSpc>
              <a:spcBef>
                <a:spcPts val="1900"/>
              </a:spcBef>
            </a:pPr>
            <a:r>
              <a:rPr sz="3200" spc="-45" dirty="0">
                <a:solidFill>
                  <a:srgbClr val="FF2500"/>
                </a:solidFill>
                <a:latin typeface="Noto Sans CJK JP Regular"/>
                <a:cs typeface="Noto Sans CJK JP Regular"/>
              </a:rPr>
              <a:t>1.1</a:t>
            </a:r>
            <a:endParaRPr sz="3200">
              <a:latin typeface="Noto Sans CJK JP Regular"/>
              <a:cs typeface="Noto Sans CJK JP Regular"/>
            </a:endParaRPr>
          </a:p>
        </p:txBody>
      </p:sp>
      <p:sp>
        <p:nvSpPr>
          <p:cNvPr id="4" name="object 4"/>
          <p:cNvSpPr/>
          <p:nvPr/>
        </p:nvSpPr>
        <p:spPr>
          <a:xfrm>
            <a:off x="4134611" y="2162555"/>
            <a:ext cx="876300" cy="65989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402579" y="2060448"/>
            <a:ext cx="876300" cy="65989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597395" y="2257044"/>
            <a:ext cx="926592" cy="697991"/>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3924300" y="1908048"/>
            <a:ext cx="4038600" cy="4429125"/>
          </a:xfrm>
          <a:custGeom>
            <a:avLst/>
            <a:gdLst/>
            <a:ahLst/>
            <a:cxnLst/>
            <a:rect l="l" t="t" r="r" b="b"/>
            <a:pathLst>
              <a:path w="4038600" h="4429125">
                <a:moveTo>
                  <a:pt x="0" y="4428744"/>
                </a:moveTo>
                <a:lnTo>
                  <a:pt x="4038600" y="4428744"/>
                </a:lnTo>
                <a:lnTo>
                  <a:pt x="4038600" y="0"/>
                </a:lnTo>
                <a:lnTo>
                  <a:pt x="0" y="0"/>
                </a:lnTo>
                <a:lnTo>
                  <a:pt x="0" y="4428744"/>
                </a:lnTo>
                <a:close/>
              </a:path>
            </a:pathLst>
          </a:custGeom>
          <a:solidFill>
            <a:srgbClr val="FFFFFF"/>
          </a:solidFill>
        </p:spPr>
        <p:txBody>
          <a:bodyPr wrap="square" lIns="0" tIns="0" rIns="0" bIns="0" rtlCol="0"/>
          <a:lstStyle/>
          <a:p>
            <a:endParaRPr/>
          </a:p>
        </p:txBody>
      </p:sp>
      <p:sp>
        <p:nvSpPr>
          <p:cNvPr id="8" name="object 8"/>
          <p:cNvSpPr/>
          <p:nvPr/>
        </p:nvSpPr>
        <p:spPr>
          <a:xfrm>
            <a:off x="4786884" y="4430267"/>
            <a:ext cx="1491996" cy="201168"/>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5402579" y="1176527"/>
            <a:ext cx="1437131" cy="195072"/>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1724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7392" y="1952673"/>
            <a:ext cx="6198758" cy="453305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721734" y="73025"/>
            <a:ext cx="1703705" cy="1755775"/>
          </a:xfrm>
          <a:prstGeom prst="rect">
            <a:avLst/>
          </a:prstGeom>
        </p:spPr>
        <p:txBody>
          <a:bodyPr vert="horz" wrap="square" lIns="0" tIns="342900" rIns="0" bIns="0" rtlCol="0">
            <a:spAutoFit/>
          </a:bodyPr>
          <a:lstStyle/>
          <a:p>
            <a:pPr algn="ctr">
              <a:lnSpc>
                <a:spcPct val="100000"/>
              </a:lnSpc>
              <a:spcBef>
                <a:spcPts val="2700"/>
              </a:spcBef>
            </a:pPr>
            <a:r>
              <a:rPr sz="4400" dirty="0">
                <a:latin typeface="Noto Sans Mono CJK JP Regular"/>
                <a:cs typeface="Noto Sans Mono CJK JP Regular"/>
              </a:rPr>
              <a:t>端到端</a:t>
            </a:r>
          </a:p>
          <a:p>
            <a:pPr algn="ctr">
              <a:lnSpc>
                <a:spcPct val="100000"/>
              </a:lnSpc>
              <a:spcBef>
                <a:spcPts val="1900"/>
              </a:spcBef>
            </a:pPr>
            <a:r>
              <a:rPr sz="3200" spc="-45" dirty="0">
                <a:solidFill>
                  <a:srgbClr val="FF2500"/>
                </a:solidFill>
                <a:latin typeface="Noto Sans CJK JP Regular"/>
                <a:cs typeface="Noto Sans CJK JP Regular"/>
              </a:rPr>
              <a:t>1.1</a:t>
            </a:r>
            <a:endParaRPr sz="3200" dirty="0">
              <a:latin typeface="Noto Sans CJK JP Regular"/>
              <a:cs typeface="Noto Sans CJK JP Regular"/>
            </a:endParaRPr>
          </a:p>
        </p:txBody>
      </p:sp>
      <p:sp>
        <p:nvSpPr>
          <p:cNvPr id="4" name="object 4"/>
          <p:cNvSpPr/>
          <p:nvPr/>
        </p:nvSpPr>
        <p:spPr>
          <a:xfrm>
            <a:off x="4134611" y="2162555"/>
            <a:ext cx="876300" cy="65989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402579" y="2060448"/>
            <a:ext cx="876300" cy="65989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609588" y="2257044"/>
            <a:ext cx="926592" cy="6979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929882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2883154" y="225297"/>
            <a:ext cx="3380104" cy="696595"/>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神</a:t>
            </a:r>
            <a:r>
              <a:rPr lang="zh-CN" altLang="en-US" kern="0" spc="-10" dirty="0" smtClean="0"/>
              <a:t>经</a:t>
            </a:r>
            <a:r>
              <a:rPr lang="zh-CN" altLang="en-US" kern="0" dirty="0" smtClean="0"/>
              <a:t>机器翻译</a:t>
            </a:r>
            <a:endParaRPr lang="zh-CN" altLang="en-US" kern="0" dirty="0"/>
          </a:p>
        </p:txBody>
      </p:sp>
      <p:sp>
        <p:nvSpPr>
          <p:cNvPr id="4" name="object 3"/>
          <p:cNvSpPr/>
          <p:nvPr/>
        </p:nvSpPr>
        <p:spPr>
          <a:xfrm>
            <a:off x="710183" y="1949195"/>
            <a:ext cx="1022985" cy="565785"/>
          </a:xfrm>
          <a:custGeom>
            <a:avLst/>
            <a:gdLst/>
            <a:ahLst/>
            <a:cxnLst/>
            <a:rect l="l" t="t" r="r" b="b"/>
            <a:pathLst>
              <a:path w="1022985" h="565785">
                <a:moveTo>
                  <a:pt x="928370" y="0"/>
                </a:moveTo>
                <a:lnTo>
                  <a:pt x="94234" y="0"/>
                </a:lnTo>
                <a:lnTo>
                  <a:pt x="57553" y="7401"/>
                </a:lnTo>
                <a:lnTo>
                  <a:pt x="27600" y="27590"/>
                </a:lnTo>
                <a:lnTo>
                  <a:pt x="7405" y="57542"/>
                </a:lnTo>
                <a:lnTo>
                  <a:pt x="0" y="94233"/>
                </a:lnTo>
                <a:lnTo>
                  <a:pt x="0" y="471169"/>
                </a:lnTo>
                <a:lnTo>
                  <a:pt x="7405" y="507861"/>
                </a:lnTo>
                <a:lnTo>
                  <a:pt x="27600" y="537813"/>
                </a:lnTo>
                <a:lnTo>
                  <a:pt x="57553" y="558002"/>
                </a:lnTo>
                <a:lnTo>
                  <a:pt x="94234" y="565403"/>
                </a:lnTo>
                <a:lnTo>
                  <a:pt x="928370" y="565403"/>
                </a:lnTo>
                <a:lnTo>
                  <a:pt x="965061" y="558002"/>
                </a:lnTo>
                <a:lnTo>
                  <a:pt x="995013" y="537813"/>
                </a:lnTo>
                <a:lnTo>
                  <a:pt x="1015202" y="507861"/>
                </a:lnTo>
                <a:lnTo>
                  <a:pt x="1022604" y="471169"/>
                </a:lnTo>
                <a:lnTo>
                  <a:pt x="1022604"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5" name="object 4"/>
          <p:cNvSpPr/>
          <p:nvPr/>
        </p:nvSpPr>
        <p:spPr>
          <a:xfrm>
            <a:off x="2054351" y="1949195"/>
            <a:ext cx="1022985" cy="565785"/>
          </a:xfrm>
          <a:custGeom>
            <a:avLst/>
            <a:gdLst/>
            <a:ahLst/>
            <a:cxnLst/>
            <a:rect l="l" t="t" r="r" b="b"/>
            <a:pathLst>
              <a:path w="1022985" h="565785">
                <a:moveTo>
                  <a:pt x="928370"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4" y="471169"/>
                </a:lnTo>
                <a:lnTo>
                  <a:pt x="1022604"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6" name="object 5"/>
          <p:cNvSpPr/>
          <p:nvPr/>
        </p:nvSpPr>
        <p:spPr>
          <a:xfrm>
            <a:off x="3396996" y="1949195"/>
            <a:ext cx="1022985" cy="565785"/>
          </a:xfrm>
          <a:custGeom>
            <a:avLst/>
            <a:gdLst/>
            <a:ahLst/>
            <a:cxnLst/>
            <a:rect l="l" t="t" r="r" b="b"/>
            <a:pathLst>
              <a:path w="1022985" h="565785">
                <a:moveTo>
                  <a:pt x="928369" y="0"/>
                </a:moveTo>
                <a:lnTo>
                  <a:pt x="94233" y="0"/>
                </a:lnTo>
                <a:lnTo>
                  <a:pt x="57542" y="7401"/>
                </a:lnTo>
                <a:lnTo>
                  <a:pt x="27590" y="27590"/>
                </a:lnTo>
                <a:lnTo>
                  <a:pt x="7401" y="57542"/>
                </a:lnTo>
                <a:lnTo>
                  <a:pt x="0" y="94233"/>
                </a:lnTo>
                <a:lnTo>
                  <a:pt x="0" y="471169"/>
                </a:lnTo>
                <a:lnTo>
                  <a:pt x="7401" y="507861"/>
                </a:lnTo>
                <a:lnTo>
                  <a:pt x="27590" y="537813"/>
                </a:lnTo>
                <a:lnTo>
                  <a:pt x="57542" y="558002"/>
                </a:lnTo>
                <a:lnTo>
                  <a:pt x="94233" y="565403"/>
                </a:lnTo>
                <a:lnTo>
                  <a:pt x="928369" y="565403"/>
                </a:lnTo>
                <a:lnTo>
                  <a:pt x="965061" y="558002"/>
                </a:lnTo>
                <a:lnTo>
                  <a:pt x="995013" y="537813"/>
                </a:lnTo>
                <a:lnTo>
                  <a:pt x="1015202" y="507861"/>
                </a:lnTo>
                <a:lnTo>
                  <a:pt x="1022603" y="471169"/>
                </a:lnTo>
                <a:lnTo>
                  <a:pt x="1022603" y="94233"/>
                </a:lnTo>
                <a:lnTo>
                  <a:pt x="1015202" y="57542"/>
                </a:lnTo>
                <a:lnTo>
                  <a:pt x="995013" y="27590"/>
                </a:lnTo>
                <a:lnTo>
                  <a:pt x="965061" y="7401"/>
                </a:lnTo>
                <a:lnTo>
                  <a:pt x="928369" y="0"/>
                </a:lnTo>
                <a:close/>
              </a:path>
            </a:pathLst>
          </a:custGeom>
          <a:solidFill>
            <a:srgbClr val="FFD966"/>
          </a:solidFill>
        </p:spPr>
        <p:txBody>
          <a:bodyPr wrap="square" lIns="0" tIns="0" rIns="0" bIns="0" rtlCol="0"/>
          <a:lstStyle/>
          <a:p>
            <a:endParaRPr/>
          </a:p>
        </p:txBody>
      </p:sp>
      <p:sp>
        <p:nvSpPr>
          <p:cNvPr id="7" name="object 6"/>
          <p:cNvSpPr/>
          <p:nvPr/>
        </p:nvSpPr>
        <p:spPr>
          <a:xfrm>
            <a:off x="4741164" y="1949195"/>
            <a:ext cx="1022985" cy="565785"/>
          </a:xfrm>
          <a:custGeom>
            <a:avLst/>
            <a:gdLst/>
            <a:ahLst/>
            <a:cxnLst/>
            <a:rect l="l" t="t" r="r" b="b"/>
            <a:pathLst>
              <a:path w="1022985" h="565785">
                <a:moveTo>
                  <a:pt x="928370"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3" y="471169"/>
                </a:lnTo>
                <a:lnTo>
                  <a:pt x="1022603"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8" name="object 7"/>
          <p:cNvSpPr txBox="1"/>
          <p:nvPr/>
        </p:nvSpPr>
        <p:spPr>
          <a:xfrm>
            <a:off x="707542" y="1233931"/>
            <a:ext cx="5584825" cy="1174750"/>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1300" algn="l"/>
              </a:tabLst>
            </a:pPr>
            <a:r>
              <a:rPr sz="2800" dirty="0">
                <a:latin typeface="Noto Sans Mono CJK JP Regular"/>
                <a:cs typeface="Noto Sans Mono CJK JP Regular"/>
              </a:rPr>
              <a:t>利</a:t>
            </a:r>
            <a:r>
              <a:rPr sz="2800" spc="-5" dirty="0">
                <a:latin typeface="Noto Sans Mono CJK JP Regular"/>
                <a:cs typeface="Noto Sans Mono CJK JP Regular"/>
              </a:rPr>
              <a:t>用神经</a:t>
            </a:r>
            <a:r>
              <a:rPr sz="2800" dirty="0">
                <a:latin typeface="Noto Sans Mono CJK JP Regular"/>
                <a:cs typeface="Noto Sans Mono CJK JP Regular"/>
              </a:rPr>
              <a:t>网</a:t>
            </a:r>
            <a:r>
              <a:rPr sz="2800" spc="-5" dirty="0">
                <a:latin typeface="Noto Sans Mono CJK JP Regular"/>
                <a:cs typeface="Noto Sans Mono CJK JP Regular"/>
              </a:rPr>
              <a:t>络实现</a:t>
            </a:r>
            <a:r>
              <a:rPr sz="2800" dirty="0">
                <a:latin typeface="Noto Sans Mono CJK JP Regular"/>
                <a:cs typeface="Noto Sans Mono CJK JP Regular"/>
              </a:rPr>
              <a:t>自</a:t>
            </a:r>
            <a:r>
              <a:rPr sz="2800" spc="-5" dirty="0">
                <a:latin typeface="Noto Sans Mono CJK JP Regular"/>
                <a:cs typeface="Noto Sans Mono CJK JP Regular"/>
              </a:rPr>
              <a:t>然语言</a:t>
            </a:r>
            <a:r>
              <a:rPr sz="2800" dirty="0">
                <a:latin typeface="Noto Sans Mono CJK JP Regular"/>
                <a:cs typeface="Noto Sans Mono CJK JP Regular"/>
              </a:rPr>
              <a:t>的</a:t>
            </a:r>
            <a:r>
              <a:rPr sz="2800" spc="-5" dirty="0">
                <a:latin typeface="Noto Sans Mono CJK JP Regular"/>
                <a:cs typeface="Noto Sans Mono CJK JP Regular"/>
              </a:rPr>
              <a:t>映射</a:t>
            </a:r>
            <a:endParaRPr sz="2800" dirty="0">
              <a:latin typeface="Noto Sans Mono CJK JP Regular"/>
              <a:cs typeface="Noto Sans Mono CJK JP Regular"/>
            </a:endParaRPr>
          </a:p>
          <a:p>
            <a:pPr>
              <a:lnSpc>
                <a:spcPct val="100000"/>
              </a:lnSpc>
              <a:spcBef>
                <a:spcPts val="50"/>
              </a:spcBef>
            </a:pPr>
            <a:endParaRPr sz="2400" dirty="0">
              <a:latin typeface="Times New Roman"/>
              <a:cs typeface="Times New Roman"/>
            </a:endParaRPr>
          </a:p>
          <a:p>
            <a:pPr marL="208915">
              <a:lnSpc>
                <a:spcPct val="100000"/>
              </a:lnSpc>
              <a:tabLst>
                <a:tab pos="1704975" algn="l"/>
                <a:tab pos="2896235" algn="l"/>
                <a:tab pos="4239895" algn="l"/>
              </a:tabLst>
            </a:pPr>
            <a:r>
              <a:rPr sz="2400" dirty="0">
                <a:latin typeface="Noto Sans CJK JP Regular"/>
                <a:cs typeface="Noto Sans CJK JP Regular"/>
              </a:rPr>
              <a:t>布什	与	沙龙	举行</a:t>
            </a:r>
          </a:p>
        </p:txBody>
      </p:sp>
      <p:sp>
        <p:nvSpPr>
          <p:cNvPr id="9" name="object 8"/>
          <p:cNvSpPr/>
          <p:nvPr/>
        </p:nvSpPr>
        <p:spPr>
          <a:xfrm>
            <a:off x="6048755" y="1949195"/>
            <a:ext cx="1022985" cy="565785"/>
          </a:xfrm>
          <a:custGeom>
            <a:avLst/>
            <a:gdLst/>
            <a:ahLst/>
            <a:cxnLst/>
            <a:rect l="l" t="t" r="r" b="b"/>
            <a:pathLst>
              <a:path w="1022984" h="565785">
                <a:moveTo>
                  <a:pt x="928370"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3" y="471169"/>
                </a:lnTo>
                <a:lnTo>
                  <a:pt x="1022603"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10" name="object 9"/>
          <p:cNvSpPr txBox="1"/>
          <p:nvPr/>
        </p:nvSpPr>
        <p:spPr>
          <a:xfrm>
            <a:off x="6395084" y="2017014"/>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Noto Sans CJK JP Regular"/>
                <a:cs typeface="Noto Sans CJK JP Regular"/>
              </a:rPr>
              <a:t>了</a:t>
            </a:r>
            <a:endParaRPr sz="2400">
              <a:latin typeface="Noto Sans CJK JP Regular"/>
              <a:cs typeface="Noto Sans CJK JP Regular"/>
            </a:endParaRPr>
          </a:p>
        </p:txBody>
      </p:sp>
      <p:sp>
        <p:nvSpPr>
          <p:cNvPr id="11" name="object 10"/>
          <p:cNvSpPr/>
          <p:nvPr/>
        </p:nvSpPr>
        <p:spPr>
          <a:xfrm>
            <a:off x="7261859" y="1949195"/>
            <a:ext cx="1254760" cy="565785"/>
          </a:xfrm>
          <a:custGeom>
            <a:avLst/>
            <a:gdLst/>
            <a:ahLst/>
            <a:cxnLst/>
            <a:rect l="l" t="t" r="r" b="b"/>
            <a:pathLst>
              <a:path w="1254759" h="565785">
                <a:moveTo>
                  <a:pt x="1160018"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1160018" y="565403"/>
                </a:lnTo>
                <a:lnTo>
                  <a:pt x="1196709" y="558002"/>
                </a:lnTo>
                <a:lnTo>
                  <a:pt x="1226661" y="537813"/>
                </a:lnTo>
                <a:lnTo>
                  <a:pt x="1246850" y="507861"/>
                </a:lnTo>
                <a:lnTo>
                  <a:pt x="1254252" y="471169"/>
                </a:lnTo>
                <a:lnTo>
                  <a:pt x="1254252" y="94233"/>
                </a:lnTo>
                <a:lnTo>
                  <a:pt x="1246850" y="57542"/>
                </a:lnTo>
                <a:lnTo>
                  <a:pt x="1226661" y="27590"/>
                </a:lnTo>
                <a:lnTo>
                  <a:pt x="1196709" y="7401"/>
                </a:lnTo>
                <a:lnTo>
                  <a:pt x="1160018" y="0"/>
                </a:lnTo>
                <a:close/>
              </a:path>
            </a:pathLst>
          </a:custGeom>
          <a:solidFill>
            <a:srgbClr val="FFD966"/>
          </a:solidFill>
        </p:spPr>
        <p:txBody>
          <a:bodyPr wrap="square" lIns="0" tIns="0" rIns="0" bIns="0" rtlCol="0"/>
          <a:lstStyle/>
          <a:p>
            <a:endParaRPr/>
          </a:p>
        </p:txBody>
      </p:sp>
      <p:sp>
        <p:nvSpPr>
          <p:cNvPr id="12" name="object 11"/>
          <p:cNvSpPr txBox="1"/>
          <p:nvPr/>
        </p:nvSpPr>
        <p:spPr>
          <a:xfrm>
            <a:off x="7572882" y="2017014"/>
            <a:ext cx="63563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Noto Sans CJK JP Regular"/>
                <a:cs typeface="Noto Sans CJK JP Regular"/>
              </a:rPr>
              <a:t>会谈</a:t>
            </a:r>
            <a:endParaRPr sz="2400">
              <a:latin typeface="Noto Sans CJK JP Regular"/>
              <a:cs typeface="Noto Sans CJK JP Regular"/>
            </a:endParaRPr>
          </a:p>
        </p:txBody>
      </p:sp>
      <p:sp>
        <p:nvSpPr>
          <p:cNvPr id="13" name="object 12"/>
          <p:cNvSpPr/>
          <p:nvPr/>
        </p:nvSpPr>
        <p:spPr>
          <a:xfrm>
            <a:off x="710183" y="5577840"/>
            <a:ext cx="1022985" cy="565785"/>
          </a:xfrm>
          <a:custGeom>
            <a:avLst/>
            <a:gdLst/>
            <a:ahLst/>
            <a:cxnLst/>
            <a:rect l="l" t="t" r="r" b="b"/>
            <a:pathLst>
              <a:path w="1022985" h="565785">
                <a:moveTo>
                  <a:pt x="928370" y="0"/>
                </a:moveTo>
                <a:lnTo>
                  <a:pt x="94234" y="0"/>
                </a:lnTo>
                <a:lnTo>
                  <a:pt x="57553" y="7405"/>
                </a:lnTo>
                <a:lnTo>
                  <a:pt x="27600" y="27600"/>
                </a:lnTo>
                <a:lnTo>
                  <a:pt x="7405" y="57553"/>
                </a:lnTo>
                <a:lnTo>
                  <a:pt x="0" y="94234"/>
                </a:lnTo>
                <a:lnTo>
                  <a:pt x="0" y="471170"/>
                </a:lnTo>
                <a:lnTo>
                  <a:pt x="7405" y="507850"/>
                </a:lnTo>
                <a:lnTo>
                  <a:pt x="27600" y="537803"/>
                </a:lnTo>
                <a:lnTo>
                  <a:pt x="57553" y="557998"/>
                </a:lnTo>
                <a:lnTo>
                  <a:pt x="94234" y="565404"/>
                </a:lnTo>
                <a:lnTo>
                  <a:pt x="928370" y="565404"/>
                </a:lnTo>
                <a:lnTo>
                  <a:pt x="965061" y="557998"/>
                </a:lnTo>
                <a:lnTo>
                  <a:pt x="995013" y="537803"/>
                </a:lnTo>
                <a:lnTo>
                  <a:pt x="1015202" y="507850"/>
                </a:lnTo>
                <a:lnTo>
                  <a:pt x="1022604" y="471170"/>
                </a:lnTo>
                <a:lnTo>
                  <a:pt x="1022604"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14" name="object 13"/>
          <p:cNvSpPr txBox="1"/>
          <p:nvPr/>
        </p:nvSpPr>
        <p:spPr>
          <a:xfrm>
            <a:off x="894689" y="5645607"/>
            <a:ext cx="655955" cy="391160"/>
          </a:xfrm>
          <a:prstGeom prst="rect">
            <a:avLst/>
          </a:prstGeom>
        </p:spPr>
        <p:txBody>
          <a:bodyPr vert="horz" wrap="square" lIns="0" tIns="12700" rIns="0" bIns="0" rtlCol="0">
            <a:spAutoFit/>
          </a:bodyPr>
          <a:lstStyle/>
          <a:p>
            <a:pPr marL="12700">
              <a:lnSpc>
                <a:spcPct val="100000"/>
              </a:lnSpc>
              <a:spcBef>
                <a:spcPts val="100"/>
              </a:spcBef>
            </a:pPr>
            <a:r>
              <a:rPr sz="2400" spc="-165" dirty="0">
                <a:latin typeface="Noto Sans CJK JP Regular"/>
                <a:cs typeface="Noto Sans CJK JP Regular"/>
              </a:rPr>
              <a:t>Bush</a:t>
            </a:r>
            <a:endParaRPr sz="2400">
              <a:latin typeface="Noto Sans CJK JP Regular"/>
              <a:cs typeface="Noto Sans CJK JP Regular"/>
            </a:endParaRPr>
          </a:p>
        </p:txBody>
      </p:sp>
      <p:sp>
        <p:nvSpPr>
          <p:cNvPr id="15" name="object 14"/>
          <p:cNvSpPr/>
          <p:nvPr/>
        </p:nvSpPr>
        <p:spPr>
          <a:xfrm>
            <a:off x="2150364" y="5577840"/>
            <a:ext cx="1022985" cy="565785"/>
          </a:xfrm>
          <a:custGeom>
            <a:avLst/>
            <a:gdLst/>
            <a:ahLst/>
            <a:cxnLst/>
            <a:rect l="l" t="t" r="r" b="b"/>
            <a:pathLst>
              <a:path w="1022985" h="565785">
                <a:moveTo>
                  <a:pt x="928369"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69" y="565404"/>
                </a:lnTo>
                <a:lnTo>
                  <a:pt x="965061" y="557998"/>
                </a:lnTo>
                <a:lnTo>
                  <a:pt x="995013" y="537803"/>
                </a:lnTo>
                <a:lnTo>
                  <a:pt x="1015202" y="507850"/>
                </a:lnTo>
                <a:lnTo>
                  <a:pt x="1022604" y="471170"/>
                </a:lnTo>
                <a:lnTo>
                  <a:pt x="1022604" y="94234"/>
                </a:lnTo>
                <a:lnTo>
                  <a:pt x="1015202" y="57553"/>
                </a:lnTo>
                <a:lnTo>
                  <a:pt x="995013" y="27600"/>
                </a:lnTo>
                <a:lnTo>
                  <a:pt x="965061" y="7405"/>
                </a:lnTo>
                <a:lnTo>
                  <a:pt x="928369" y="0"/>
                </a:lnTo>
                <a:close/>
              </a:path>
            </a:pathLst>
          </a:custGeom>
          <a:solidFill>
            <a:srgbClr val="A9D18E"/>
          </a:solidFill>
        </p:spPr>
        <p:txBody>
          <a:bodyPr wrap="square" lIns="0" tIns="0" rIns="0" bIns="0" rtlCol="0"/>
          <a:lstStyle/>
          <a:p>
            <a:endParaRPr/>
          </a:p>
        </p:txBody>
      </p:sp>
      <p:sp>
        <p:nvSpPr>
          <p:cNvPr id="16" name="object 15"/>
          <p:cNvSpPr txBox="1"/>
          <p:nvPr/>
        </p:nvSpPr>
        <p:spPr>
          <a:xfrm>
            <a:off x="2365629" y="5645607"/>
            <a:ext cx="593090" cy="391160"/>
          </a:xfrm>
          <a:prstGeom prst="rect">
            <a:avLst/>
          </a:prstGeom>
        </p:spPr>
        <p:txBody>
          <a:bodyPr vert="horz" wrap="square" lIns="0" tIns="12700" rIns="0" bIns="0" rtlCol="0">
            <a:spAutoFit/>
          </a:bodyPr>
          <a:lstStyle/>
          <a:p>
            <a:pPr marL="12700">
              <a:lnSpc>
                <a:spcPct val="100000"/>
              </a:lnSpc>
              <a:spcBef>
                <a:spcPts val="100"/>
              </a:spcBef>
            </a:pPr>
            <a:r>
              <a:rPr sz="2400" spc="-130" dirty="0">
                <a:latin typeface="Noto Sans CJK JP Regular"/>
                <a:cs typeface="Noto Sans CJK JP Regular"/>
              </a:rPr>
              <a:t>held</a:t>
            </a:r>
            <a:endParaRPr sz="2400">
              <a:latin typeface="Noto Sans CJK JP Regular"/>
              <a:cs typeface="Noto Sans CJK JP Regular"/>
            </a:endParaRPr>
          </a:p>
        </p:txBody>
      </p:sp>
      <p:sp>
        <p:nvSpPr>
          <p:cNvPr id="17" name="object 16"/>
          <p:cNvSpPr/>
          <p:nvPr/>
        </p:nvSpPr>
        <p:spPr>
          <a:xfrm>
            <a:off x="3429000" y="5577840"/>
            <a:ext cx="1022985" cy="565785"/>
          </a:xfrm>
          <a:custGeom>
            <a:avLst/>
            <a:gdLst/>
            <a:ahLst/>
            <a:cxnLst/>
            <a:rect l="l" t="t" r="r" b="b"/>
            <a:pathLst>
              <a:path w="1022985" h="565785">
                <a:moveTo>
                  <a:pt x="92837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70"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18" name="object 17"/>
          <p:cNvSpPr txBox="1"/>
          <p:nvPr/>
        </p:nvSpPr>
        <p:spPr>
          <a:xfrm>
            <a:off x="3852164" y="5645607"/>
            <a:ext cx="178435" cy="391160"/>
          </a:xfrm>
          <a:prstGeom prst="rect">
            <a:avLst/>
          </a:prstGeom>
        </p:spPr>
        <p:txBody>
          <a:bodyPr vert="horz" wrap="square" lIns="0" tIns="12700" rIns="0" bIns="0" rtlCol="0">
            <a:spAutoFit/>
          </a:bodyPr>
          <a:lstStyle/>
          <a:p>
            <a:pPr marL="12700">
              <a:lnSpc>
                <a:spcPct val="100000"/>
              </a:lnSpc>
              <a:spcBef>
                <a:spcPts val="100"/>
              </a:spcBef>
            </a:pPr>
            <a:r>
              <a:rPr sz="2400" spc="-155" dirty="0">
                <a:latin typeface="Noto Sans CJK JP Regular"/>
                <a:cs typeface="Noto Sans CJK JP Regular"/>
              </a:rPr>
              <a:t>a</a:t>
            </a:r>
            <a:endParaRPr sz="2400">
              <a:latin typeface="Noto Sans CJK JP Regular"/>
              <a:cs typeface="Noto Sans CJK JP Regular"/>
            </a:endParaRPr>
          </a:p>
        </p:txBody>
      </p:sp>
      <p:sp>
        <p:nvSpPr>
          <p:cNvPr id="19" name="object 18"/>
          <p:cNvSpPr/>
          <p:nvPr/>
        </p:nvSpPr>
        <p:spPr>
          <a:xfrm>
            <a:off x="4695444" y="5577840"/>
            <a:ext cx="1022985" cy="565785"/>
          </a:xfrm>
          <a:custGeom>
            <a:avLst/>
            <a:gdLst/>
            <a:ahLst/>
            <a:cxnLst/>
            <a:rect l="l" t="t" r="r" b="b"/>
            <a:pathLst>
              <a:path w="1022985" h="565785">
                <a:moveTo>
                  <a:pt x="928369" y="0"/>
                </a:moveTo>
                <a:lnTo>
                  <a:pt x="94233" y="0"/>
                </a:lnTo>
                <a:lnTo>
                  <a:pt x="57542" y="7405"/>
                </a:lnTo>
                <a:lnTo>
                  <a:pt x="27590" y="27600"/>
                </a:lnTo>
                <a:lnTo>
                  <a:pt x="7401" y="57553"/>
                </a:lnTo>
                <a:lnTo>
                  <a:pt x="0" y="94234"/>
                </a:lnTo>
                <a:lnTo>
                  <a:pt x="0" y="471170"/>
                </a:lnTo>
                <a:lnTo>
                  <a:pt x="7401" y="507850"/>
                </a:lnTo>
                <a:lnTo>
                  <a:pt x="27590" y="537803"/>
                </a:lnTo>
                <a:lnTo>
                  <a:pt x="57542" y="557998"/>
                </a:lnTo>
                <a:lnTo>
                  <a:pt x="94233" y="565404"/>
                </a:lnTo>
                <a:lnTo>
                  <a:pt x="928369"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69" y="0"/>
                </a:lnTo>
                <a:close/>
              </a:path>
            </a:pathLst>
          </a:custGeom>
          <a:solidFill>
            <a:srgbClr val="A9D18E"/>
          </a:solidFill>
        </p:spPr>
        <p:txBody>
          <a:bodyPr wrap="square" lIns="0" tIns="0" rIns="0" bIns="0" rtlCol="0"/>
          <a:lstStyle/>
          <a:p>
            <a:endParaRPr/>
          </a:p>
        </p:txBody>
      </p:sp>
      <p:sp>
        <p:nvSpPr>
          <p:cNvPr id="20" name="object 19"/>
          <p:cNvSpPr txBox="1"/>
          <p:nvPr/>
        </p:nvSpPr>
        <p:spPr>
          <a:xfrm>
            <a:off x="4963795" y="5645607"/>
            <a:ext cx="598805" cy="391160"/>
          </a:xfrm>
          <a:prstGeom prst="rect">
            <a:avLst/>
          </a:prstGeom>
        </p:spPr>
        <p:txBody>
          <a:bodyPr vert="horz" wrap="square" lIns="0" tIns="12700" rIns="0" bIns="0" rtlCol="0">
            <a:spAutoFit/>
          </a:bodyPr>
          <a:lstStyle/>
          <a:p>
            <a:pPr marL="12700">
              <a:lnSpc>
                <a:spcPct val="100000"/>
              </a:lnSpc>
              <a:spcBef>
                <a:spcPts val="100"/>
              </a:spcBef>
            </a:pPr>
            <a:r>
              <a:rPr sz="2400" spc="-160" dirty="0">
                <a:latin typeface="Noto Sans CJK JP Regular"/>
                <a:cs typeface="Noto Sans CJK JP Regular"/>
              </a:rPr>
              <a:t>talk</a:t>
            </a:r>
            <a:endParaRPr sz="2400" dirty="0">
              <a:latin typeface="Noto Sans CJK JP Regular"/>
              <a:cs typeface="Noto Sans CJK JP Regular"/>
            </a:endParaRPr>
          </a:p>
        </p:txBody>
      </p:sp>
      <p:sp>
        <p:nvSpPr>
          <p:cNvPr id="21" name="object 20"/>
          <p:cNvSpPr/>
          <p:nvPr/>
        </p:nvSpPr>
        <p:spPr>
          <a:xfrm>
            <a:off x="6022847" y="5577840"/>
            <a:ext cx="1022985" cy="565785"/>
          </a:xfrm>
          <a:custGeom>
            <a:avLst/>
            <a:gdLst/>
            <a:ahLst/>
            <a:cxnLst/>
            <a:rect l="l" t="t" r="r" b="b"/>
            <a:pathLst>
              <a:path w="1022984" h="565785">
                <a:moveTo>
                  <a:pt x="92837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70"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22" name="object 21"/>
          <p:cNvSpPr txBox="1"/>
          <p:nvPr/>
        </p:nvSpPr>
        <p:spPr>
          <a:xfrm>
            <a:off x="6250051" y="5645607"/>
            <a:ext cx="572770" cy="391160"/>
          </a:xfrm>
          <a:prstGeom prst="rect">
            <a:avLst/>
          </a:prstGeom>
        </p:spPr>
        <p:txBody>
          <a:bodyPr vert="horz" wrap="square" lIns="0" tIns="12700" rIns="0" bIns="0" rtlCol="0">
            <a:spAutoFit/>
          </a:bodyPr>
          <a:lstStyle/>
          <a:p>
            <a:pPr marL="12700">
              <a:lnSpc>
                <a:spcPct val="100000"/>
              </a:lnSpc>
              <a:spcBef>
                <a:spcPts val="100"/>
              </a:spcBef>
            </a:pPr>
            <a:r>
              <a:rPr sz="2400" spc="-190" dirty="0">
                <a:latin typeface="Noto Sans CJK JP Regular"/>
                <a:cs typeface="Noto Sans CJK JP Regular"/>
              </a:rPr>
              <a:t>wi</a:t>
            </a:r>
            <a:r>
              <a:rPr sz="2400" spc="-130" dirty="0">
                <a:latin typeface="Noto Sans CJK JP Regular"/>
                <a:cs typeface="Noto Sans CJK JP Regular"/>
              </a:rPr>
              <a:t>t</a:t>
            </a:r>
            <a:r>
              <a:rPr sz="2400" spc="-140" dirty="0">
                <a:latin typeface="Noto Sans CJK JP Regular"/>
                <a:cs typeface="Noto Sans CJK JP Regular"/>
              </a:rPr>
              <a:t>h</a:t>
            </a:r>
            <a:endParaRPr sz="2400">
              <a:latin typeface="Noto Sans CJK JP Regular"/>
              <a:cs typeface="Noto Sans CJK JP Regular"/>
            </a:endParaRPr>
          </a:p>
        </p:txBody>
      </p:sp>
      <p:sp>
        <p:nvSpPr>
          <p:cNvPr id="23" name="object 22"/>
          <p:cNvSpPr/>
          <p:nvPr/>
        </p:nvSpPr>
        <p:spPr>
          <a:xfrm>
            <a:off x="7261859" y="5577840"/>
            <a:ext cx="1274445" cy="565785"/>
          </a:xfrm>
          <a:custGeom>
            <a:avLst/>
            <a:gdLst/>
            <a:ahLst/>
            <a:cxnLst/>
            <a:rect l="l" t="t" r="r" b="b"/>
            <a:pathLst>
              <a:path w="1274445" h="565785">
                <a:moveTo>
                  <a:pt x="117983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1179830" y="565404"/>
                </a:lnTo>
                <a:lnTo>
                  <a:pt x="1216521" y="557998"/>
                </a:lnTo>
                <a:lnTo>
                  <a:pt x="1246473" y="537803"/>
                </a:lnTo>
                <a:lnTo>
                  <a:pt x="1266662" y="507850"/>
                </a:lnTo>
                <a:lnTo>
                  <a:pt x="1274064" y="471170"/>
                </a:lnTo>
                <a:lnTo>
                  <a:pt x="1274064" y="94234"/>
                </a:lnTo>
                <a:lnTo>
                  <a:pt x="1266662" y="57553"/>
                </a:lnTo>
                <a:lnTo>
                  <a:pt x="1246473" y="27600"/>
                </a:lnTo>
                <a:lnTo>
                  <a:pt x="1216521" y="7405"/>
                </a:lnTo>
                <a:lnTo>
                  <a:pt x="1179830" y="0"/>
                </a:lnTo>
                <a:close/>
              </a:path>
            </a:pathLst>
          </a:custGeom>
          <a:solidFill>
            <a:srgbClr val="A9D18E"/>
          </a:solidFill>
        </p:spPr>
        <p:txBody>
          <a:bodyPr wrap="square" lIns="0" tIns="0" rIns="0" bIns="0" rtlCol="0"/>
          <a:lstStyle/>
          <a:p>
            <a:endParaRPr/>
          </a:p>
        </p:txBody>
      </p:sp>
      <p:sp>
        <p:nvSpPr>
          <p:cNvPr id="24" name="object 23"/>
          <p:cNvSpPr txBox="1"/>
          <p:nvPr/>
        </p:nvSpPr>
        <p:spPr>
          <a:xfrm>
            <a:off x="7425690" y="5645607"/>
            <a:ext cx="948690" cy="391160"/>
          </a:xfrm>
          <a:prstGeom prst="rect">
            <a:avLst/>
          </a:prstGeom>
        </p:spPr>
        <p:txBody>
          <a:bodyPr vert="horz" wrap="square" lIns="0" tIns="12700" rIns="0" bIns="0" rtlCol="0">
            <a:spAutoFit/>
          </a:bodyPr>
          <a:lstStyle/>
          <a:p>
            <a:pPr marL="12700">
              <a:lnSpc>
                <a:spcPct val="100000"/>
              </a:lnSpc>
              <a:spcBef>
                <a:spcPts val="100"/>
              </a:spcBef>
            </a:pPr>
            <a:r>
              <a:rPr sz="2400" spc="-145" dirty="0">
                <a:latin typeface="Noto Sans CJK JP Regular"/>
                <a:cs typeface="Noto Sans CJK JP Regular"/>
              </a:rPr>
              <a:t>Sharon</a:t>
            </a:r>
            <a:endParaRPr sz="2400">
              <a:latin typeface="Noto Sans CJK JP Regular"/>
              <a:cs typeface="Noto Sans CJK JP Regular"/>
            </a:endParaRPr>
          </a:p>
        </p:txBody>
      </p:sp>
      <p:sp>
        <p:nvSpPr>
          <p:cNvPr id="25" name="object 24"/>
          <p:cNvSpPr/>
          <p:nvPr/>
        </p:nvSpPr>
        <p:spPr>
          <a:xfrm>
            <a:off x="4404359" y="2842260"/>
            <a:ext cx="335280" cy="431800"/>
          </a:xfrm>
          <a:custGeom>
            <a:avLst/>
            <a:gdLst/>
            <a:ahLst/>
            <a:cxnLst/>
            <a:rect l="l" t="t" r="r" b="b"/>
            <a:pathLst>
              <a:path w="335279" h="431800">
                <a:moveTo>
                  <a:pt x="0" y="263651"/>
                </a:moveTo>
                <a:lnTo>
                  <a:pt x="83819" y="263651"/>
                </a:lnTo>
                <a:lnTo>
                  <a:pt x="83819" y="0"/>
                </a:lnTo>
                <a:lnTo>
                  <a:pt x="251460" y="0"/>
                </a:lnTo>
                <a:lnTo>
                  <a:pt x="251460" y="263651"/>
                </a:lnTo>
                <a:lnTo>
                  <a:pt x="335279" y="263651"/>
                </a:lnTo>
                <a:lnTo>
                  <a:pt x="167639" y="431291"/>
                </a:lnTo>
                <a:lnTo>
                  <a:pt x="0" y="263651"/>
                </a:lnTo>
                <a:close/>
              </a:path>
            </a:pathLst>
          </a:custGeom>
          <a:ln w="12192">
            <a:solidFill>
              <a:srgbClr val="000000"/>
            </a:solidFill>
          </a:ln>
        </p:spPr>
        <p:txBody>
          <a:bodyPr wrap="square" lIns="0" tIns="0" rIns="0" bIns="0" rtlCol="0"/>
          <a:lstStyle/>
          <a:p>
            <a:endParaRPr/>
          </a:p>
        </p:txBody>
      </p:sp>
      <p:sp>
        <p:nvSpPr>
          <p:cNvPr id="26" name="object 25"/>
          <p:cNvSpPr/>
          <p:nvPr/>
        </p:nvSpPr>
        <p:spPr>
          <a:xfrm>
            <a:off x="4404359" y="4963667"/>
            <a:ext cx="335280" cy="431800"/>
          </a:xfrm>
          <a:custGeom>
            <a:avLst/>
            <a:gdLst/>
            <a:ahLst/>
            <a:cxnLst/>
            <a:rect l="l" t="t" r="r" b="b"/>
            <a:pathLst>
              <a:path w="335279" h="431800">
                <a:moveTo>
                  <a:pt x="0" y="263651"/>
                </a:moveTo>
                <a:lnTo>
                  <a:pt x="83819" y="263651"/>
                </a:lnTo>
                <a:lnTo>
                  <a:pt x="83819" y="0"/>
                </a:lnTo>
                <a:lnTo>
                  <a:pt x="251460" y="0"/>
                </a:lnTo>
                <a:lnTo>
                  <a:pt x="251460" y="263651"/>
                </a:lnTo>
                <a:lnTo>
                  <a:pt x="335279" y="263651"/>
                </a:lnTo>
                <a:lnTo>
                  <a:pt x="167639" y="431291"/>
                </a:lnTo>
                <a:lnTo>
                  <a:pt x="0" y="263651"/>
                </a:lnTo>
                <a:close/>
              </a:path>
            </a:pathLst>
          </a:custGeom>
          <a:ln w="12191">
            <a:solidFill>
              <a:srgbClr val="000000"/>
            </a:solidFill>
          </a:ln>
        </p:spPr>
        <p:txBody>
          <a:bodyPr wrap="square" lIns="0" tIns="0" rIns="0" bIns="0" rtlCol="0"/>
          <a:lstStyle/>
          <a:p>
            <a:endParaRPr/>
          </a:p>
        </p:txBody>
      </p:sp>
      <p:sp>
        <p:nvSpPr>
          <p:cNvPr id="27" name="object 26"/>
          <p:cNvSpPr/>
          <p:nvPr/>
        </p:nvSpPr>
        <p:spPr>
          <a:xfrm>
            <a:off x="242315" y="5686044"/>
            <a:ext cx="298703" cy="347472"/>
          </a:xfrm>
          <a:prstGeom prst="rect">
            <a:avLst/>
          </a:prstGeom>
          <a:blipFill>
            <a:blip r:embed="rId2" cstate="print"/>
            <a:stretch>
              <a:fillRect/>
            </a:stretch>
          </a:blipFill>
        </p:spPr>
        <p:txBody>
          <a:bodyPr wrap="square" lIns="0" tIns="0" rIns="0" bIns="0" rtlCol="0"/>
          <a:lstStyle/>
          <a:p>
            <a:endParaRPr/>
          </a:p>
        </p:txBody>
      </p:sp>
      <p:sp>
        <p:nvSpPr>
          <p:cNvPr id="28" name="object 27"/>
          <p:cNvSpPr/>
          <p:nvPr/>
        </p:nvSpPr>
        <p:spPr>
          <a:xfrm>
            <a:off x="237743" y="2104644"/>
            <a:ext cx="303275" cy="254508"/>
          </a:xfrm>
          <a:prstGeom prst="rect">
            <a:avLst/>
          </a:prstGeom>
          <a:blipFill>
            <a:blip r:embed="rId3" cstate="print"/>
            <a:stretch>
              <a:fillRect/>
            </a:stretch>
          </a:blipFill>
        </p:spPr>
        <p:txBody>
          <a:bodyPr wrap="square" lIns="0" tIns="0" rIns="0" bIns="0" rtlCol="0"/>
          <a:lstStyle/>
          <a:p>
            <a:endParaRPr/>
          </a:p>
        </p:txBody>
      </p:sp>
      <p:sp>
        <p:nvSpPr>
          <p:cNvPr id="29" name="object 28"/>
          <p:cNvSpPr/>
          <p:nvPr/>
        </p:nvSpPr>
        <p:spPr>
          <a:xfrm>
            <a:off x="1943100" y="3488435"/>
            <a:ext cx="5143500" cy="1252855"/>
          </a:xfrm>
          <a:custGeom>
            <a:avLst/>
            <a:gdLst/>
            <a:ahLst/>
            <a:cxnLst/>
            <a:rect l="l" t="t" r="r" b="b"/>
            <a:pathLst>
              <a:path w="5143500" h="1252854">
                <a:moveTo>
                  <a:pt x="0" y="1252727"/>
                </a:moveTo>
                <a:lnTo>
                  <a:pt x="5143500" y="1252727"/>
                </a:lnTo>
                <a:lnTo>
                  <a:pt x="5143500" y="0"/>
                </a:lnTo>
                <a:lnTo>
                  <a:pt x="0" y="0"/>
                </a:lnTo>
                <a:lnTo>
                  <a:pt x="0" y="1252727"/>
                </a:lnTo>
                <a:close/>
              </a:path>
            </a:pathLst>
          </a:custGeom>
          <a:ln w="12192">
            <a:solidFill>
              <a:srgbClr val="000000"/>
            </a:solidFill>
          </a:ln>
        </p:spPr>
        <p:txBody>
          <a:bodyPr wrap="square" lIns="0" tIns="0" rIns="0" bIns="0" rtlCol="0"/>
          <a:lstStyle/>
          <a:p>
            <a:endParaRPr/>
          </a:p>
        </p:txBody>
      </p:sp>
      <p:sp>
        <p:nvSpPr>
          <p:cNvPr id="30" name="object 29"/>
          <p:cNvSpPr txBox="1"/>
          <p:nvPr/>
        </p:nvSpPr>
        <p:spPr>
          <a:xfrm>
            <a:off x="4938140" y="4769053"/>
            <a:ext cx="2529460" cy="300355"/>
          </a:xfrm>
          <a:prstGeom prst="rect">
            <a:avLst/>
          </a:prstGeom>
        </p:spPr>
        <p:txBody>
          <a:bodyPr vert="horz" wrap="square" lIns="0" tIns="12700" rIns="0" bIns="0" rtlCol="0">
            <a:spAutoFit/>
          </a:bodyPr>
          <a:lstStyle/>
          <a:p>
            <a:pPr marL="12700">
              <a:lnSpc>
                <a:spcPct val="100000"/>
              </a:lnSpc>
              <a:spcBef>
                <a:spcPts val="100"/>
              </a:spcBef>
            </a:pPr>
            <a:r>
              <a:rPr sz="1800" spc="-105" dirty="0">
                <a:solidFill>
                  <a:srgbClr val="843B0C"/>
                </a:solidFill>
                <a:latin typeface="Noto Sans CJK JP Regular"/>
                <a:cs typeface="Noto Sans CJK JP Regular"/>
              </a:rPr>
              <a:t>(Sutskever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a:t>
            </a:r>
            <a:r>
              <a:rPr sz="1800" spc="-229" dirty="0">
                <a:solidFill>
                  <a:srgbClr val="843B0C"/>
                </a:solidFill>
                <a:latin typeface="Noto Sans CJK JP Regular"/>
                <a:cs typeface="Noto Sans CJK JP Regular"/>
              </a:rPr>
              <a:t> </a:t>
            </a:r>
            <a:r>
              <a:rPr sz="1800" spc="-60" dirty="0">
                <a:solidFill>
                  <a:srgbClr val="843B0C"/>
                </a:solidFill>
                <a:latin typeface="Noto Sans CJK JP Regular"/>
                <a:cs typeface="Noto Sans CJK JP Regular"/>
              </a:rPr>
              <a:t>2014)</a:t>
            </a:r>
            <a:endParaRPr sz="1800" dirty="0">
              <a:latin typeface="Noto Sans CJK JP Regular"/>
              <a:cs typeface="Noto Sans CJK JP Regular"/>
            </a:endParaRPr>
          </a:p>
        </p:txBody>
      </p:sp>
      <p:sp>
        <p:nvSpPr>
          <p:cNvPr id="31" name="object 30"/>
          <p:cNvSpPr/>
          <p:nvPr/>
        </p:nvSpPr>
        <p:spPr>
          <a:xfrm>
            <a:off x="2095500" y="3573779"/>
            <a:ext cx="4783836" cy="100584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57297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486916" y="225297"/>
            <a:ext cx="617474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核心问</a:t>
            </a:r>
            <a:r>
              <a:rPr lang="zh-CN" altLang="en-US" kern="0" spc="-15" dirty="0" smtClean="0"/>
              <a:t>题 </a:t>
            </a:r>
            <a:r>
              <a:rPr lang="en-US" altLang="zh-CN" kern="0" spc="-15" dirty="0" smtClean="0"/>
              <a:t>: </a:t>
            </a:r>
            <a:r>
              <a:rPr lang="zh-CN" altLang="en-US" kern="0" dirty="0" smtClean="0"/>
              <a:t>条件</a:t>
            </a:r>
            <a:r>
              <a:rPr lang="zh-CN" altLang="en-US" kern="0" spc="-15" dirty="0" smtClean="0"/>
              <a:t>概</a:t>
            </a:r>
            <a:r>
              <a:rPr lang="zh-CN" altLang="en-US" kern="0" dirty="0" smtClean="0"/>
              <a:t>率建模</a:t>
            </a:r>
            <a:endParaRPr lang="zh-CN" altLang="en-US" kern="0" dirty="0"/>
          </a:p>
        </p:txBody>
      </p:sp>
      <p:sp>
        <p:nvSpPr>
          <p:cNvPr id="4" name="object 3"/>
          <p:cNvSpPr/>
          <p:nvPr/>
        </p:nvSpPr>
        <p:spPr>
          <a:xfrm>
            <a:off x="3134867" y="1502663"/>
            <a:ext cx="2874263" cy="440436"/>
          </a:xfrm>
          <a:prstGeom prst="rect">
            <a:avLst/>
          </a:prstGeom>
          <a:blipFill>
            <a:blip r:embed="rId2" cstate="print"/>
            <a:stretch>
              <a:fillRect/>
            </a:stretch>
          </a:blipFill>
        </p:spPr>
        <p:txBody>
          <a:bodyPr wrap="square" lIns="0" tIns="0" rIns="0" bIns="0" rtlCol="0"/>
          <a:lstStyle/>
          <a:p>
            <a:endParaRPr/>
          </a:p>
        </p:txBody>
      </p:sp>
      <p:sp>
        <p:nvSpPr>
          <p:cNvPr id="5" name="object 4"/>
          <p:cNvSpPr/>
          <p:nvPr/>
        </p:nvSpPr>
        <p:spPr>
          <a:xfrm>
            <a:off x="1961388" y="2417064"/>
            <a:ext cx="483107" cy="304800"/>
          </a:xfrm>
          <a:prstGeom prst="rect">
            <a:avLst/>
          </a:prstGeom>
          <a:blipFill>
            <a:blip r:embed="rId3" cstate="print"/>
            <a:stretch>
              <a:fillRect/>
            </a:stretch>
          </a:blipFill>
        </p:spPr>
        <p:txBody>
          <a:bodyPr wrap="square" lIns="0" tIns="0" rIns="0" bIns="0" rtlCol="0"/>
          <a:lstStyle/>
          <a:p>
            <a:endParaRPr/>
          </a:p>
        </p:txBody>
      </p:sp>
      <p:sp>
        <p:nvSpPr>
          <p:cNvPr id="6" name="object 5"/>
          <p:cNvSpPr/>
          <p:nvPr/>
        </p:nvSpPr>
        <p:spPr>
          <a:xfrm>
            <a:off x="1961388" y="3067811"/>
            <a:ext cx="280415" cy="216408"/>
          </a:xfrm>
          <a:prstGeom prst="rect">
            <a:avLst/>
          </a:prstGeom>
          <a:blipFill>
            <a:blip r:embed="rId4" cstate="print"/>
            <a:stretch>
              <a:fillRect/>
            </a:stretch>
          </a:blipFill>
        </p:spPr>
        <p:txBody>
          <a:bodyPr wrap="square" lIns="0" tIns="0" rIns="0" bIns="0" rtlCol="0"/>
          <a:lstStyle/>
          <a:p>
            <a:endParaRPr/>
          </a:p>
        </p:txBody>
      </p:sp>
      <p:sp>
        <p:nvSpPr>
          <p:cNvPr id="7" name="object 6"/>
          <p:cNvSpPr/>
          <p:nvPr/>
        </p:nvSpPr>
        <p:spPr>
          <a:xfrm>
            <a:off x="1985772" y="3630167"/>
            <a:ext cx="774192" cy="304800"/>
          </a:xfrm>
          <a:prstGeom prst="rect">
            <a:avLst/>
          </a:prstGeom>
          <a:blipFill>
            <a:blip r:embed="rId5" cstate="print"/>
            <a:stretch>
              <a:fillRect/>
            </a:stretch>
          </a:blipFill>
        </p:spPr>
        <p:txBody>
          <a:bodyPr wrap="square" lIns="0" tIns="0" rIns="0" bIns="0" rtlCol="0"/>
          <a:lstStyle/>
          <a:p>
            <a:endParaRPr/>
          </a:p>
        </p:txBody>
      </p:sp>
      <p:sp>
        <p:nvSpPr>
          <p:cNvPr id="8" name="object 7"/>
          <p:cNvSpPr txBox="1"/>
          <p:nvPr/>
        </p:nvSpPr>
        <p:spPr>
          <a:xfrm>
            <a:off x="1783079" y="2314955"/>
            <a:ext cx="5416550" cy="1771014"/>
          </a:xfrm>
          <a:prstGeom prst="rect">
            <a:avLst/>
          </a:prstGeom>
          <a:ln w="12192">
            <a:solidFill>
              <a:srgbClr val="A6A6A6"/>
            </a:solidFill>
          </a:ln>
        </p:spPr>
        <p:txBody>
          <a:bodyPr vert="horz" wrap="square" lIns="0" tIns="55244" rIns="0" bIns="0" rtlCol="0">
            <a:spAutoFit/>
          </a:bodyPr>
          <a:lstStyle/>
          <a:p>
            <a:pPr marL="1363980">
              <a:lnSpc>
                <a:spcPct val="100000"/>
              </a:lnSpc>
              <a:spcBef>
                <a:spcPts val="434"/>
              </a:spcBef>
            </a:pPr>
            <a:r>
              <a:rPr sz="2400" dirty="0">
                <a:latin typeface="Noto Sans Mono CJK JP Regular"/>
                <a:cs typeface="Noto Sans Mono CJK JP Regular"/>
              </a:rPr>
              <a:t>当前目标语言词</a:t>
            </a:r>
          </a:p>
          <a:p>
            <a:pPr marL="1363980">
              <a:lnSpc>
                <a:spcPct val="100000"/>
              </a:lnSpc>
              <a:spcBef>
                <a:spcPts val="1850"/>
              </a:spcBef>
            </a:pPr>
            <a:r>
              <a:rPr sz="2400" spc="-5" dirty="0">
                <a:latin typeface="Noto Sans Mono CJK JP Regular"/>
                <a:cs typeface="Noto Sans Mono CJK JP Regular"/>
              </a:rPr>
              <a:t>源语言句子</a:t>
            </a:r>
            <a:endParaRPr sz="2400" dirty="0">
              <a:latin typeface="Noto Sans Mono CJK JP Regular"/>
              <a:cs typeface="Noto Sans Mono CJK JP Regular"/>
            </a:endParaRPr>
          </a:p>
          <a:p>
            <a:pPr marL="1363980">
              <a:lnSpc>
                <a:spcPct val="100000"/>
              </a:lnSpc>
              <a:spcBef>
                <a:spcPts val="1850"/>
              </a:spcBef>
            </a:pPr>
            <a:r>
              <a:rPr sz="2400" dirty="0">
                <a:latin typeface="Noto Sans Mono CJK JP Regular"/>
                <a:cs typeface="Noto Sans Mono CJK JP Regular"/>
              </a:rPr>
              <a:t>已经生成的目标语言句子</a:t>
            </a:r>
          </a:p>
        </p:txBody>
      </p:sp>
      <p:sp>
        <p:nvSpPr>
          <p:cNvPr id="9" name="object 8"/>
          <p:cNvSpPr txBox="1"/>
          <p:nvPr/>
        </p:nvSpPr>
        <p:spPr>
          <a:xfrm>
            <a:off x="2034540" y="5177468"/>
            <a:ext cx="5356860" cy="689932"/>
          </a:xfrm>
          <a:prstGeom prst="rect">
            <a:avLst/>
          </a:prstGeom>
        </p:spPr>
        <p:txBody>
          <a:bodyPr vert="horz" wrap="square" lIns="0" tIns="256540" rIns="0" bIns="0" rtlCol="0">
            <a:spAutoFit/>
          </a:bodyPr>
          <a:lstStyle/>
          <a:p>
            <a:pPr marL="12700">
              <a:lnSpc>
                <a:spcPct val="100000"/>
              </a:lnSpc>
              <a:spcBef>
                <a:spcPts val="1925"/>
              </a:spcBef>
            </a:pPr>
            <a:r>
              <a:rPr sz="2800" spc="5" dirty="0" err="1" smtClean="0">
                <a:solidFill>
                  <a:srgbClr val="0431FF"/>
                </a:solidFill>
                <a:latin typeface="Noto Sans Mono CJK JP Regular"/>
                <a:cs typeface="Noto Sans Mono CJK JP Regular"/>
              </a:rPr>
              <a:t>思</a:t>
            </a:r>
            <a:r>
              <a:rPr sz="2800" spc="-5" dirty="0" err="1" smtClean="0">
                <a:solidFill>
                  <a:srgbClr val="0431FF"/>
                </a:solidFill>
                <a:latin typeface="Noto Sans Mono CJK JP Regular"/>
                <a:cs typeface="Noto Sans Mono CJK JP Regular"/>
              </a:rPr>
              <a:t>路</a:t>
            </a:r>
            <a:r>
              <a:rPr sz="2800" spc="-5" dirty="0" err="1" smtClean="0">
                <a:latin typeface="Noto Sans Mono CJK JP Regular"/>
                <a:cs typeface="Noto Sans Mono CJK JP Regular"/>
              </a:rPr>
              <a:t>：用</a:t>
            </a:r>
            <a:r>
              <a:rPr sz="2800" dirty="0" err="1" smtClean="0">
                <a:latin typeface="Noto Sans Mono CJK JP Regular"/>
                <a:cs typeface="Noto Sans Mono CJK JP Regular"/>
              </a:rPr>
              <a:t>连</a:t>
            </a:r>
            <a:r>
              <a:rPr sz="2800" spc="-5" dirty="0" err="1" smtClean="0">
                <a:latin typeface="Noto Sans Mono CJK JP Regular"/>
                <a:cs typeface="Noto Sans Mono CJK JP Regular"/>
              </a:rPr>
              <a:t>续表示</a:t>
            </a:r>
            <a:r>
              <a:rPr sz="2800" dirty="0" err="1" smtClean="0">
                <a:latin typeface="Noto Sans Mono CJK JP Regular"/>
                <a:cs typeface="Noto Sans Mono CJK JP Regular"/>
              </a:rPr>
              <a:t>来</a:t>
            </a:r>
            <a:r>
              <a:rPr sz="2800" spc="-5" dirty="0" err="1" smtClean="0">
                <a:latin typeface="Noto Sans Mono CJK JP Regular"/>
                <a:cs typeface="Noto Sans Mono CJK JP Regular"/>
              </a:rPr>
              <a:t>代替离</a:t>
            </a:r>
            <a:r>
              <a:rPr sz="2800" dirty="0" err="1" smtClean="0">
                <a:latin typeface="Noto Sans Mono CJK JP Regular"/>
                <a:cs typeface="Noto Sans Mono CJK JP Regular"/>
              </a:rPr>
              <a:t>散</a:t>
            </a:r>
            <a:r>
              <a:rPr sz="2800" spc="-5" dirty="0" err="1" smtClean="0">
                <a:latin typeface="Noto Sans Mono CJK JP Regular"/>
                <a:cs typeface="Noto Sans Mono CJK JP Regular"/>
              </a:rPr>
              <a:t>表示</a:t>
            </a:r>
            <a:endParaRPr sz="2800" dirty="0">
              <a:latin typeface="Noto Sans Mono CJK JP Regular"/>
              <a:cs typeface="Noto Sans Mono CJK JP Regular"/>
            </a:endParaRPr>
          </a:p>
        </p:txBody>
      </p:sp>
      <p:sp>
        <p:nvSpPr>
          <p:cNvPr id="10" name="矩形 9"/>
          <p:cNvSpPr/>
          <p:nvPr/>
        </p:nvSpPr>
        <p:spPr>
          <a:xfrm>
            <a:off x="1939766" y="4763458"/>
            <a:ext cx="2708434" cy="523220"/>
          </a:xfrm>
          <a:prstGeom prst="rect">
            <a:avLst/>
          </a:prstGeom>
        </p:spPr>
        <p:txBody>
          <a:bodyPr wrap="none">
            <a:spAutoFit/>
          </a:bodyPr>
          <a:lstStyle/>
          <a:p>
            <a:pPr marL="12700">
              <a:lnSpc>
                <a:spcPct val="100000"/>
              </a:lnSpc>
              <a:spcBef>
                <a:spcPts val="2020"/>
              </a:spcBef>
            </a:pPr>
            <a:r>
              <a:rPr lang="zh-CN" altLang="en-US" sz="2800" spc="5" dirty="0" smtClean="0">
                <a:solidFill>
                  <a:srgbClr val="FF2500"/>
                </a:solidFill>
                <a:latin typeface="Noto Sans Mono CJK JP Regular"/>
                <a:cs typeface="Noto Sans Mono CJK JP Regular"/>
              </a:rPr>
              <a:t>挑</a:t>
            </a:r>
            <a:r>
              <a:rPr lang="zh-CN" altLang="en-US" sz="2800" spc="-5" dirty="0" smtClean="0">
                <a:solidFill>
                  <a:srgbClr val="FF2500"/>
                </a:solidFill>
                <a:latin typeface="Noto Sans Mono CJK JP Regular"/>
                <a:cs typeface="Noto Sans Mono CJK JP Regular"/>
              </a:rPr>
              <a:t>战</a:t>
            </a:r>
            <a:r>
              <a:rPr lang="zh-CN" altLang="en-US" sz="2800" spc="-5" dirty="0" smtClean="0">
                <a:latin typeface="Noto Sans Mono CJK JP Regular"/>
                <a:cs typeface="Noto Sans Mono CJK JP Regular"/>
              </a:rPr>
              <a:t>：数</a:t>
            </a:r>
            <a:r>
              <a:rPr lang="zh-CN" altLang="en-US" sz="2800" dirty="0" smtClean="0">
                <a:latin typeface="Noto Sans Mono CJK JP Regular"/>
                <a:cs typeface="Noto Sans Mono CJK JP Regular"/>
              </a:rPr>
              <a:t>据</a:t>
            </a:r>
            <a:r>
              <a:rPr lang="zh-CN" altLang="en-US" sz="2800" spc="-5" dirty="0" smtClean="0">
                <a:latin typeface="Noto Sans Mono CJK JP Regular"/>
                <a:cs typeface="Noto Sans Mono CJK JP Regular"/>
              </a:rPr>
              <a:t>稀疏</a:t>
            </a:r>
            <a:endParaRPr lang="zh-CN" altLang="en-US" sz="2800" dirty="0">
              <a:latin typeface="Noto Sans Mono CJK JP Regular"/>
              <a:cs typeface="Noto Sans Mono CJK JP Regular"/>
            </a:endParaRPr>
          </a:p>
        </p:txBody>
      </p:sp>
    </p:spTree>
    <p:extLst>
      <p:ext uri="{BB962C8B-B14F-4D97-AF65-F5344CB8AC3E}">
        <p14:creationId xmlns:p14="http://schemas.microsoft.com/office/powerpoint/2010/main" val="63032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457358" y="452655"/>
            <a:ext cx="7715043" cy="609600"/>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charset="0"/>
                <a:ea typeface="华文细黑" pitchFamily="2" charset="-122"/>
              </a:defRPr>
            </a:lvl2pPr>
            <a:lvl3pPr algn="l" rtl="0" eaLnBrk="1" fontAlgn="base" hangingPunct="1">
              <a:spcBef>
                <a:spcPct val="0"/>
              </a:spcBef>
              <a:spcAft>
                <a:spcPct val="0"/>
              </a:spcAft>
              <a:defRPr sz="3200" b="1">
                <a:solidFill>
                  <a:srgbClr val="CC0000"/>
                </a:solidFill>
                <a:latin typeface="Arial" charset="0"/>
                <a:ea typeface="华文细黑" pitchFamily="2" charset="-122"/>
              </a:defRPr>
            </a:lvl3pPr>
            <a:lvl4pPr algn="l" rtl="0" eaLnBrk="1" fontAlgn="base" hangingPunct="1">
              <a:spcBef>
                <a:spcPct val="0"/>
              </a:spcBef>
              <a:spcAft>
                <a:spcPct val="0"/>
              </a:spcAft>
              <a:defRPr sz="3200" b="1">
                <a:solidFill>
                  <a:srgbClr val="CC0000"/>
                </a:solidFill>
                <a:latin typeface="Arial" charset="0"/>
                <a:ea typeface="华文细黑" pitchFamily="2" charset="-122"/>
              </a:defRPr>
            </a:lvl4pPr>
            <a:lvl5pPr algn="l" rtl="0" eaLnBrk="1" fontAlgn="base" hangingPunct="1">
              <a:spcBef>
                <a:spcPct val="0"/>
              </a:spcBef>
              <a:spcAft>
                <a:spcPct val="0"/>
              </a:spcAft>
              <a:defRPr sz="3200" b="1">
                <a:solidFill>
                  <a:srgbClr val="CC0000"/>
                </a:solidFill>
                <a:latin typeface="Arial" charset="0"/>
                <a:ea typeface="华文细黑" pitchFamily="2" charset="-122"/>
              </a:defRPr>
            </a:lvl5pPr>
            <a:lvl6pPr marL="457200" algn="l" rtl="0" eaLnBrk="1" fontAlgn="base" hangingPunct="1">
              <a:spcBef>
                <a:spcPct val="0"/>
              </a:spcBef>
              <a:spcAft>
                <a:spcPct val="0"/>
              </a:spcAft>
              <a:defRPr sz="3200" b="1">
                <a:solidFill>
                  <a:srgbClr val="CC0000"/>
                </a:solidFill>
                <a:latin typeface="Arial" charset="0"/>
                <a:ea typeface="华文细黑" pitchFamily="2" charset="-122"/>
              </a:defRPr>
            </a:lvl6pPr>
            <a:lvl7pPr marL="914400" algn="l" rtl="0" eaLnBrk="1" fontAlgn="base" hangingPunct="1">
              <a:spcBef>
                <a:spcPct val="0"/>
              </a:spcBef>
              <a:spcAft>
                <a:spcPct val="0"/>
              </a:spcAft>
              <a:defRPr sz="3200" b="1">
                <a:solidFill>
                  <a:srgbClr val="CC0000"/>
                </a:solidFill>
                <a:latin typeface="Arial" charset="0"/>
                <a:ea typeface="华文细黑" pitchFamily="2" charset="-122"/>
              </a:defRPr>
            </a:lvl7pPr>
            <a:lvl8pPr marL="1371600" algn="l" rtl="0" eaLnBrk="1" fontAlgn="base" hangingPunct="1">
              <a:spcBef>
                <a:spcPct val="0"/>
              </a:spcBef>
              <a:spcAft>
                <a:spcPct val="0"/>
              </a:spcAft>
              <a:defRPr sz="3200" b="1">
                <a:solidFill>
                  <a:srgbClr val="CC0000"/>
                </a:solidFill>
                <a:latin typeface="Arial" charset="0"/>
                <a:ea typeface="华文细黑" pitchFamily="2" charset="-122"/>
              </a:defRPr>
            </a:lvl8pPr>
            <a:lvl9pPr marL="1828800" algn="l" rtl="0" eaLnBrk="1" fontAlgn="base" hangingPunct="1">
              <a:spcBef>
                <a:spcPct val="0"/>
              </a:spcBef>
              <a:spcAft>
                <a:spcPct val="0"/>
              </a:spcAft>
              <a:defRPr sz="3200" b="1">
                <a:solidFill>
                  <a:srgbClr val="CC0000"/>
                </a:solidFill>
                <a:latin typeface="Arial" charset="0"/>
                <a:ea typeface="华文细黑" pitchFamily="2" charset="-122"/>
              </a:defRPr>
            </a:lvl9pPr>
          </a:lstStyle>
          <a:p>
            <a:pPr marL="12700">
              <a:spcBef>
                <a:spcPts val="100"/>
              </a:spcBef>
            </a:pPr>
            <a:r>
              <a:rPr lang="zh-CN" altLang="en-US" kern="0" smtClean="0"/>
              <a:t>机器翻译</a:t>
            </a:r>
            <a:endParaRPr lang="zh-CN" altLang="en-US" kern="0" dirty="0"/>
          </a:p>
        </p:txBody>
      </p:sp>
      <p:sp>
        <p:nvSpPr>
          <p:cNvPr id="3" name="object 3"/>
          <p:cNvSpPr/>
          <p:nvPr/>
        </p:nvSpPr>
        <p:spPr>
          <a:xfrm>
            <a:off x="710183" y="1949195"/>
            <a:ext cx="1022985" cy="565785"/>
          </a:xfrm>
          <a:custGeom>
            <a:avLst/>
            <a:gdLst/>
            <a:ahLst/>
            <a:cxnLst/>
            <a:rect l="l" t="t" r="r" b="b"/>
            <a:pathLst>
              <a:path w="1022985" h="565785">
                <a:moveTo>
                  <a:pt x="928370" y="0"/>
                </a:moveTo>
                <a:lnTo>
                  <a:pt x="94234" y="0"/>
                </a:lnTo>
                <a:lnTo>
                  <a:pt x="57553" y="7401"/>
                </a:lnTo>
                <a:lnTo>
                  <a:pt x="27600" y="27590"/>
                </a:lnTo>
                <a:lnTo>
                  <a:pt x="7405" y="57542"/>
                </a:lnTo>
                <a:lnTo>
                  <a:pt x="0" y="94233"/>
                </a:lnTo>
                <a:lnTo>
                  <a:pt x="0" y="471169"/>
                </a:lnTo>
                <a:lnTo>
                  <a:pt x="7405" y="507861"/>
                </a:lnTo>
                <a:lnTo>
                  <a:pt x="27600" y="537813"/>
                </a:lnTo>
                <a:lnTo>
                  <a:pt x="57553" y="558002"/>
                </a:lnTo>
                <a:lnTo>
                  <a:pt x="94234" y="565403"/>
                </a:lnTo>
                <a:lnTo>
                  <a:pt x="928370" y="565403"/>
                </a:lnTo>
                <a:lnTo>
                  <a:pt x="965061" y="558002"/>
                </a:lnTo>
                <a:lnTo>
                  <a:pt x="995013" y="537813"/>
                </a:lnTo>
                <a:lnTo>
                  <a:pt x="1015202" y="507861"/>
                </a:lnTo>
                <a:lnTo>
                  <a:pt x="1022604" y="471169"/>
                </a:lnTo>
                <a:lnTo>
                  <a:pt x="1022604"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4" name="object 4"/>
          <p:cNvSpPr/>
          <p:nvPr/>
        </p:nvSpPr>
        <p:spPr>
          <a:xfrm>
            <a:off x="2054351" y="1949195"/>
            <a:ext cx="1022985" cy="565785"/>
          </a:xfrm>
          <a:custGeom>
            <a:avLst/>
            <a:gdLst/>
            <a:ahLst/>
            <a:cxnLst/>
            <a:rect l="l" t="t" r="r" b="b"/>
            <a:pathLst>
              <a:path w="1022985" h="565785">
                <a:moveTo>
                  <a:pt x="928370"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4" y="471169"/>
                </a:lnTo>
                <a:lnTo>
                  <a:pt x="1022604"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5" name="object 5"/>
          <p:cNvSpPr/>
          <p:nvPr/>
        </p:nvSpPr>
        <p:spPr>
          <a:xfrm>
            <a:off x="3396996" y="1949195"/>
            <a:ext cx="1022985" cy="565785"/>
          </a:xfrm>
          <a:custGeom>
            <a:avLst/>
            <a:gdLst/>
            <a:ahLst/>
            <a:cxnLst/>
            <a:rect l="l" t="t" r="r" b="b"/>
            <a:pathLst>
              <a:path w="1022985" h="565785">
                <a:moveTo>
                  <a:pt x="928369" y="0"/>
                </a:moveTo>
                <a:lnTo>
                  <a:pt x="94233" y="0"/>
                </a:lnTo>
                <a:lnTo>
                  <a:pt x="57542" y="7401"/>
                </a:lnTo>
                <a:lnTo>
                  <a:pt x="27590" y="27590"/>
                </a:lnTo>
                <a:lnTo>
                  <a:pt x="7401" y="57542"/>
                </a:lnTo>
                <a:lnTo>
                  <a:pt x="0" y="94233"/>
                </a:lnTo>
                <a:lnTo>
                  <a:pt x="0" y="471169"/>
                </a:lnTo>
                <a:lnTo>
                  <a:pt x="7401" y="507861"/>
                </a:lnTo>
                <a:lnTo>
                  <a:pt x="27590" y="537813"/>
                </a:lnTo>
                <a:lnTo>
                  <a:pt x="57542" y="558002"/>
                </a:lnTo>
                <a:lnTo>
                  <a:pt x="94233" y="565403"/>
                </a:lnTo>
                <a:lnTo>
                  <a:pt x="928369" y="565403"/>
                </a:lnTo>
                <a:lnTo>
                  <a:pt x="965061" y="558002"/>
                </a:lnTo>
                <a:lnTo>
                  <a:pt x="995013" y="537813"/>
                </a:lnTo>
                <a:lnTo>
                  <a:pt x="1015202" y="507861"/>
                </a:lnTo>
                <a:lnTo>
                  <a:pt x="1022603" y="471169"/>
                </a:lnTo>
                <a:lnTo>
                  <a:pt x="1022603" y="94233"/>
                </a:lnTo>
                <a:lnTo>
                  <a:pt x="1015202" y="57542"/>
                </a:lnTo>
                <a:lnTo>
                  <a:pt x="995013" y="27590"/>
                </a:lnTo>
                <a:lnTo>
                  <a:pt x="965061" y="7401"/>
                </a:lnTo>
                <a:lnTo>
                  <a:pt x="928369" y="0"/>
                </a:lnTo>
                <a:close/>
              </a:path>
            </a:pathLst>
          </a:custGeom>
          <a:solidFill>
            <a:srgbClr val="FFD966"/>
          </a:solidFill>
        </p:spPr>
        <p:txBody>
          <a:bodyPr wrap="square" lIns="0" tIns="0" rIns="0" bIns="0" rtlCol="0"/>
          <a:lstStyle/>
          <a:p>
            <a:endParaRPr/>
          </a:p>
        </p:txBody>
      </p:sp>
      <p:sp>
        <p:nvSpPr>
          <p:cNvPr id="6" name="object 6"/>
          <p:cNvSpPr/>
          <p:nvPr/>
        </p:nvSpPr>
        <p:spPr>
          <a:xfrm>
            <a:off x="4741164" y="1949195"/>
            <a:ext cx="1022985" cy="565785"/>
          </a:xfrm>
          <a:custGeom>
            <a:avLst/>
            <a:gdLst/>
            <a:ahLst/>
            <a:cxnLst/>
            <a:rect l="l" t="t" r="r" b="b"/>
            <a:pathLst>
              <a:path w="1022985" h="565785">
                <a:moveTo>
                  <a:pt x="928370"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3" y="471169"/>
                </a:lnTo>
                <a:lnTo>
                  <a:pt x="1022603"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7" name="object 7"/>
          <p:cNvSpPr/>
          <p:nvPr/>
        </p:nvSpPr>
        <p:spPr>
          <a:xfrm>
            <a:off x="6048755" y="1949195"/>
            <a:ext cx="1022985" cy="565785"/>
          </a:xfrm>
          <a:custGeom>
            <a:avLst/>
            <a:gdLst/>
            <a:ahLst/>
            <a:cxnLst/>
            <a:rect l="l" t="t" r="r" b="b"/>
            <a:pathLst>
              <a:path w="1022984" h="565785">
                <a:moveTo>
                  <a:pt x="928370"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3" y="471169"/>
                </a:lnTo>
                <a:lnTo>
                  <a:pt x="1022603"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8" name="object 8"/>
          <p:cNvSpPr/>
          <p:nvPr/>
        </p:nvSpPr>
        <p:spPr>
          <a:xfrm>
            <a:off x="7261859" y="1949195"/>
            <a:ext cx="1254760" cy="565785"/>
          </a:xfrm>
          <a:custGeom>
            <a:avLst/>
            <a:gdLst/>
            <a:ahLst/>
            <a:cxnLst/>
            <a:rect l="l" t="t" r="r" b="b"/>
            <a:pathLst>
              <a:path w="1254759" h="565785">
                <a:moveTo>
                  <a:pt x="1160018"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1160018" y="565403"/>
                </a:lnTo>
                <a:lnTo>
                  <a:pt x="1196709" y="558002"/>
                </a:lnTo>
                <a:lnTo>
                  <a:pt x="1226661" y="537813"/>
                </a:lnTo>
                <a:lnTo>
                  <a:pt x="1246850" y="507861"/>
                </a:lnTo>
                <a:lnTo>
                  <a:pt x="1254252" y="471169"/>
                </a:lnTo>
                <a:lnTo>
                  <a:pt x="1254252" y="94233"/>
                </a:lnTo>
                <a:lnTo>
                  <a:pt x="1246850" y="57542"/>
                </a:lnTo>
                <a:lnTo>
                  <a:pt x="1226661" y="27590"/>
                </a:lnTo>
                <a:lnTo>
                  <a:pt x="1196709" y="7401"/>
                </a:lnTo>
                <a:lnTo>
                  <a:pt x="1160018" y="0"/>
                </a:lnTo>
                <a:close/>
              </a:path>
            </a:pathLst>
          </a:custGeom>
          <a:solidFill>
            <a:srgbClr val="FFD966"/>
          </a:solidFill>
        </p:spPr>
        <p:txBody>
          <a:bodyPr wrap="square" lIns="0" tIns="0" rIns="0" bIns="0" rtlCol="0"/>
          <a:lstStyle/>
          <a:p>
            <a:endParaRPr/>
          </a:p>
        </p:txBody>
      </p:sp>
      <p:sp>
        <p:nvSpPr>
          <p:cNvPr id="9" name="object 9"/>
          <p:cNvSpPr txBox="1"/>
          <p:nvPr/>
        </p:nvSpPr>
        <p:spPr>
          <a:xfrm>
            <a:off x="707542" y="1233931"/>
            <a:ext cx="7501255" cy="1174750"/>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1300" algn="l"/>
              </a:tabLst>
            </a:pPr>
            <a:r>
              <a:rPr sz="2800" dirty="0">
                <a:latin typeface="Noto Sans Mono CJK JP Regular"/>
                <a:cs typeface="Noto Sans Mono CJK JP Regular"/>
              </a:rPr>
              <a:t>目</a:t>
            </a:r>
            <a:r>
              <a:rPr sz="2800" spc="-5" dirty="0">
                <a:latin typeface="Noto Sans Mono CJK JP Regular"/>
                <a:cs typeface="Noto Sans Mono CJK JP Regular"/>
              </a:rPr>
              <a:t>标：利</a:t>
            </a:r>
            <a:r>
              <a:rPr sz="2800" dirty="0">
                <a:latin typeface="Noto Sans Mono CJK JP Regular"/>
                <a:cs typeface="Noto Sans Mono CJK JP Regular"/>
              </a:rPr>
              <a:t>用</a:t>
            </a:r>
            <a:r>
              <a:rPr sz="2800" spc="-5" dirty="0">
                <a:latin typeface="Noto Sans Mono CJK JP Regular"/>
                <a:cs typeface="Noto Sans Mono CJK JP Regular"/>
              </a:rPr>
              <a:t>计算机</a:t>
            </a:r>
            <a:r>
              <a:rPr sz="2800" dirty="0">
                <a:latin typeface="Noto Sans Mono CJK JP Regular"/>
                <a:cs typeface="Noto Sans Mono CJK JP Regular"/>
              </a:rPr>
              <a:t>实</a:t>
            </a:r>
            <a:r>
              <a:rPr sz="2800" spc="-5" dirty="0">
                <a:latin typeface="Noto Sans Mono CJK JP Regular"/>
                <a:cs typeface="Noto Sans Mono CJK JP Regular"/>
              </a:rPr>
              <a:t>现自然</a:t>
            </a:r>
            <a:r>
              <a:rPr sz="2800" dirty="0">
                <a:latin typeface="Noto Sans Mono CJK JP Regular"/>
                <a:cs typeface="Noto Sans Mono CJK JP Regular"/>
              </a:rPr>
              <a:t>语</a:t>
            </a:r>
            <a:r>
              <a:rPr sz="2800" spc="-5" dirty="0">
                <a:latin typeface="Noto Sans Mono CJK JP Regular"/>
                <a:cs typeface="Noto Sans Mono CJK JP Regular"/>
              </a:rPr>
              <a:t>言的自</a:t>
            </a:r>
            <a:r>
              <a:rPr sz="2800" dirty="0">
                <a:latin typeface="Noto Sans Mono CJK JP Regular"/>
                <a:cs typeface="Noto Sans Mono CJK JP Regular"/>
              </a:rPr>
              <a:t>动</a:t>
            </a:r>
            <a:r>
              <a:rPr sz="2800" spc="-5" dirty="0">
                <a:latin typeface="Noto Sans Mono CJK JP Regular"/>
                <a:cs typeface="Noto Sans Mono CJK JP Regular"/>
              </a:rPr>
              <a:t>翻译</a:t>
            </a:r>
            <a:endParaRPr sz="2800" dirty="0">
              <a:latin typeface="Noto Sans Mono CJK JP Regular"/>
              <a:cs typeface="Noto Sans Mono CJK JP Regular"/>
            </a:endParaRPr>
          </a:p>
          <a:p>
            <a:pPr>
              <a:lnSpc>
                <a:spcPct val="100000"/>
              </a:lnSpc>
              <a:spcBef>
                <a:spcPts val="50"/>
              </a:spcBef>
            </a:pPr>
            <a:endParaRPr sz="2400" dirty="0">
              <a:latin typeface="Times New Roman"/>
              <a:cs typeface="Times New Roman"/>
            </a:endParaRPr>
          </a:p>
          <a:p>
            <a:pPr marL="208915">
              <a:lnSpc>
                <a:spcPct val="100000"/>
              </a:lnSpc>
              <a:tabLst>
                <a:tab pos="1704975" algn="l"/>
                <a:tab pos="2896235" algn="l"/>
                <a:tab pos="4239895" algn="l"/>
                <a:tab pos="5699760" algn="l"/>
                <a:tab pos="6877684" algn="l"/>
              </a:tabLst>
            </a:pPr>
            <a:r>
              <a:rPr sz="2400" dirty="0">
                <a:latin typeface="Noto Sans CJK JP Regular"/>
                <a:cs typeface="Noto Sans CJK JP Regular"/>
              </a:rPr>
              <a:t>布什	与	沙龙	举行	了	会谈</a:t>
            </a:r>
          </a:p>
        </p:txBody>
      </p:sp>
      <p:sp>
        <p:nvSpPr>
          <p:cNvPr id="10" name="object 10"/>
          <p:cNvSpPr/>
          <p:nvPr/>
        </p:nvSpPr>
        <p:spPr>
          <a:xfrm>
            <a:off x="710183" y="5577840"/>
            <a:ext cx="1022985" cy="565785"/>
          </a:xfrm>
          <a:custGeom>
            <a:avLst/>
            <a:gdLst/>
            <a:ahLst/>
            <a:cxnLst/>
            <a:rect l="l" t="t" r="r" b="b"/>
            <a:pathLst>
              <a:path w="1022985" h="565785">
                <a:moveTo>
                  <a:pt x="928370" y="0"/>
                </a:moveTo>
                <a:lnTo>
                  <a:pt x="94234" y="0"/>
                </a:lnTo>
                <a:lnTo>
                  <a:pt x="57553" y="7405"/>
                </a:lnTo>
                <a:lnTo>
                  <a:pt x="27600" y="27600"/>
                </a:lnTo>
                <a:lnTo>
                  <a:pt x="7405" y="57553"/>
                </a:lnTo>
                <a:lnTo>
                  <a:pt x="0" y="94234"/>
                </a:lnTo>
                <a:lnTo>
                  <a:pt x="0" y="471170"/>
                </a:lnTo>
                <a:lnTo>
                  <a:pt x="7405" y="507850"/>
                </a:lnTo>
                <a:lnTo>
                  <a:pt x="27600" y="537803"/>
                </a:lnTo>
                <a:lnTo>
                  <a:pt x="57553" y="557998"/>
                </a:lnTo>
                <a:lnTo>
                  <a:pt x="94234" y="565404"/>
                </a:lnTo>
                <a:lnTo>
                  <a:pt x="928370" y="565404"/>
                </a:lnTo>
                <a:lnTo>
                  <a:pt x="965061" y="557998"/>
                </a:lnTo>
                <a:lnTo>
                  <a:pt x="995013" y="537803"/>
                </a:lnTo>
                <a:lnTo>
                  <a:pt x="1015202" y="507850"/>
                </a:lnTo>
                <a:lnTo>
                  <a:pt x="1022604" y="471170"/>
                </a:lnTo>
                <a:lnTo>
                  <a:pt x="1022604"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11" name="object 11"/>
          <p:cNvSpPr txBox="1"/>
          <p:nvPr/>
        </p:nvSpPr>
        <p:spPr>
          <a:xfrm>
            <a:off x="894689" y="5645607"/>
            <a:ext cx="655955" cy="382156"/>
          </a:xfrm>
          <a:prstGeom prst="rect">
            <a:avLst/>
          </a:prstGeom>
        </p:spPr>
        <p:txBody>
          <a:bodyPr vert="horz" wrap="square" lIns="0" tIns="12700" rIns="0" bIns="0" rtlCol="0">
            <a:spAutoFit/>
          </a:bodyPr>
          <a:lstStyle/>
          <a:p>
            <a:pPr marL="12700">
              <a:lnSpc>
                <a:spcPct val="100000"/>
              </a:lnSpc>
              <a:spcBef>
                <a:spcPts val="100"/>
              </a:spcBef>
            </a:pPr>
            <a:r>
              <a:rPr sz="2400" spc="-165" dirty="0">
                <a:latin typeface="微软雅黑" panose="020B0503020204020204" pitchFamily="34" charset="-122"/>
                <a:ea typeface="微软雅黑" panose="020B0503020204020204" pitchFamily="34" charset="-122"/>
                <a:cs typeface="Noto Sans CJK JP Regular"/>
              </a:rPr>
              <a:t>Bush</a:t>
            </a:r>
            <a:endParaRPr sz="2400" dirty="0">
              <a:latin typeface="微软雅黑" panose="020B0503020204020204" pitchFamily="34" charset="-122"/>
              <a:ea typeface="微软雅黑" panose="020B0503020204020204" pitchFamily="34" charset="-122"/>
              <a:cs typeface="Noto Sans CJK JP Regular"/>
            </a:endParaRPr>
          </a:p>
        </p:txBody>
      </p:sp>
      <p:sp>
        <p:nvSpPr>
          <p:cNvPr id="12" name="object 12"/>
          <p:cNvSpPr/>
          <p:nvPr/>
        </p:nvSpPr>
        <p:spPr>
          <a:xfrm>
            <a:off x="2150364" y="5577840"/>
            <a:ext cx="1022985" cy="565785"/>
          </a:xfrm>
          <a:custGeom>
            <a:avLst/>
            <a:gdLst/>
            <a:ahLst/>
            <a:cxnLst/>
            <a:rect l="l" t="t" r="r" b="b"/>
            <a:pathLst>
              <a:path w="1022985" h="565785">
                <a:moveTo>
                  <a:pt x="928369"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69" y="565404"/>
                </a:lnTo>
                <a:lnTo>
                  <a:pt x="965061" y="557998"/>
                </a:lnTo>
                <a:lnTo>
                  <a:pt x="995013" y="537803"/>
                </a:lnTo>
                <a:lnTo>
                  <a:pt x="1015202" y="507850"/>
                </a:lnTo>
                <a:lnTo>
                  <a:pt x="1022604" y="471170"/>
                </a:lnTo>
                <a:lnTo>
                  <a:pt x="1022604" y="94234"/>
                </a:lnTo>
                <a:lnTo>
                  <a:pt x="1015202" y="57553"/>
                </a:lnTo>
                <a:lnTo>
                  <a:pt x="995013" y="27600"/>
                </a:lnTo>
                <a:lnTo>
                  <a:pt x="965061" y="7405"/>
                </a:lnTo>
                <a:lnTo>
                  <a:pt x="928369" y="0"/>
                </a:lnTo>
                <a:close/>
              </a:path>
            </a:pathLst>
          </a:custGeom>
          <a:solidFill>
            <a:srgbClr val="A9D18E"/>
          </a:solidFill>
        </p:spPr>
        <p:txBody>
          <a:bodyPr wrap="square" lIns="0" tIns="0" rIns="0" bIns="0" rtlCol="0"/>
          <a:lstStyle/>
          <a:p>
            <a:endParaRPr/>
          </a:p>
        </p:txBody>
      </p:sp>
      <p:sp>
        <p:nvSpPr>
          <p:cNvPr id="13" name="object 13"/>
          <p:cNvSpPr txBox="1"/>
          <p:nvPr/>
        </p:nvSpPr>
        <p:spPr>
          <a:xfrm>
            <a:off x="2365629" y="5645607"/>
            <a:ext cx="593090" cy="391160"/>
          </a:xfrm>
          <a:prstGeom prst="rect">
            <a:avLst/>
          </a:prstGeom>
        </p:spPr>
        <p:txBody>
          <a:bodyPr vert="horz" wrap="square" lIns="0" tIns="12700" rIns="0" bIns="0" rtlCol="0">
            <a:spAutoFit/>
          </a:bodyPr>
          <a:lstStyle/>
          <a:p>
            <a:pPr marL="12700">
              <a:lnSpc>
                <a:spcPct val="100000"/>
              </a:lnSpc>
              <a:spcBef>
                <a:spcPts val="100"/>
              </a:spcBef>
            </a:pPr>
            <a:r>
              <a:rPr sz="2400" spc="-130" dirty="0">
                <a:latin typeface="微软雅黑" panose="020B0503020204020204" pitchFamily="34" charset="-122"/>
                <a:ea typeface="微软雅黑" panose="020B0503020204020204" pitchFamily="34" charset="-122"/>
                <a:cs typeface="Microsoft Tai Le" panose="020B0502040204020203" pitchFamily="34" charset="0"/>
              </a:rPr>
              <a:t>held</a:t>
            </a:r>
            <a:endParaRPr sz="2400" dirty="0">
              <a:latin typeface="微软雅黑" panose="020B0503020204020204" pitchFamily="34" charset="-122"/>
              <a:ea typeface="微软雅黑" panose="020B0503020204020204" pitchFamily="34" charset="-122"/>
              <a:cs typeface="Microsoft Tai Le" panose="020B0502040204020203" pitchFamily="34" charset="0"/>
            </a:endParaRPr>
          </a:p>
        </p:txBody>
      </p:sp>
      <p:sp>
        <p:nvSpPr>
          <p:cNvPr id="14" name="object 14"/>
          <p:cNvSpPr/>
          <p:nvPr/>
        </p:nvSpPr>
        <p:spPr>
          <a:xfrm>
            <a:off x="3429000" y="5577840"/>
            <a:ext cx="1022985" cy="565785"/>
          </a:xfrm>
          <a:custGeom>
            <a:avLst/>
            <a:gdLst/>
            <a:ahLst/>
            <a:cxnLst/>
            <a:rect l="l" t="t" r="r" b="b"/>
            <a:pathLst>
              <a:path w="1022985" h="565785">
                <a:moveTo>
                  <a:pt x="92837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70"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5" name="object 15"/>
          <p:cNvSpPr txBox="1"/>
          <p:nvPr/>
        </p:nvSpPr>
        <p:spPr>
          <a:xfrm>
            <a:off x="3852164" y="5645607"/>
            <a:ext cx="178435" cy="391160"/>
          </a:xfrm>
          <a:prstGeom prst="rect">
            <a:avLst/>
          </a:prstGeom>
        </p:spPr>
        <p:txBody>
          <a:bodyPr vert="horz" wrap="square" lIns="0" tIns="12700" rIns="0" bIns="0" rtlCol="0">
            <a:spAutoFit/>
          </a:bodyPr>
          <a:lstStyle/>
          <a:p>
            <a:pPr marL="12700">
              <a:lnSpc>
                <a:spcPct val="100000"/>
              </a:lnSpc>
              <a:spcBef>
                <a:spcPts val="100"/>
              </a:spcBef>
            </a:pPr>
            <a:r>
              <a:rPr sz="2400" spc="-155" dirty="0">
                <a:latin typeface="微软雅黑" panose="020B0503020204020204" pitchFamily="34" charset="-122"/>
                <a:ea typeface="微软雅黑" panose="020B0503020204020204" pitchFamily="34" charset="-122"/>
                <a:cs typeface="Noto Sans CJK JP Regular"/>
              </a:rPr>
              <a:t>a</a:t>
            </a:r>
            <a:endParaRPr sz="2400" dirty="0">
              <a:latin typeface="微软雅黑" panose="020B0503020204020204" pitchFamily="34" charset="-122"/>
              <a:ea typeface="微软雅黑" panose="020B0503020204020204" pitchFamily="34" charset="-122"/>
              <a:cs typeface="Noto Sans CJK JP Regular"/>
            </a:endParaRPr>
          </a:p>
        </p:txBody>
      </p:sp>
      <p:sp>
        <p:nvSpPr>
          <p:cNvPr id="16" name="object 16"/>
          <p:cNvSpPr/>
          <p:nvPr/>
        </p:nvSpPr>
        <p:spPr>
          <a:xfrm>
            <a:off x="4695444" y="5577840"/>
            <a:ext cx="1022985" cy="565785"/>
          </a:xfrm>
          <a:custGeom>
            <a:avLst/>
            <a:gdLst/>
            <a:ahLst/>
            <a:cxnLst/>
            <a:rect l="l" t="t" r="r" b="b"/>
            <a:pathLst>
              <a:path w="1022985" h="565785">
                <a:moveTo>
                  <a:pt x="928369" y="0"/>
                </a:moveTo>
                <a:lnTo>
                  <a:pt x="94233" y="0"/>
                </a:lnTo>
                <a:lnTo>
                  <a:pt x="57542" y="7405"/>
                </a:lnTo>
                <a:lnTo>
                  <a:pt x="27590" y="27600"/>
                </a:lnTo>
                <a:lnTo>
                  <a:pt x="7401" y="57553"/>
                </a:lnTo>
                <a:lnTo>
                  <a:pt x="0" y="94234"/>
                </a:lnTo>
                <a:lnTo>
                  <a:pt x="0" y="471170"/>
                </a:lnTo>
                <a:lnTo>
                  <a:pt x="7401" y="507850"/>
                </a:lnTo>
                <a:lnTo>
                  <a:pt x="27590" y="537803"/>
                </a:lnTo>
                <a:lnTo>
                  <a:pt x="57542" y="557998"/>
                </a:lnTo>
                <a:lnTo>
                  <a:pt x="94233" y="565404"/>
                </a:lnTo>
                <a:lnTo>
                  <a:pt x="928369"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69" y="0"/>
                </a:lnTo>
                <a:close/>
              </a:path>
            </a:pathLst>
          </a:custGeom>
          <a:solidFill>
            <a:srgbClr val="A9D18E"/>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7" name="object 17"/>
          <p:cNvSpPr txBox="1"/>
          <p:nvPr/>
        </p:nvSpPr>
        <p:spPr>
          <a:xfrm>
            <a:off x="4887595" y="5645607"/>
            <a:ext cx="598805" cy="391160"/>
          </a:xfrm>
          <a:prstGeom prst="rect">
            <a:avLst/>
          </a:prstGeom>
        </p:spPr>
        <p:txBody>
          <a:bodyPr vert="horz" wrap="square" lIns="0" tIns="12700" rIns="0" bIns="0" rtlCol="0">
            <a:spAutoFit/>
          </a:bodyPr>
          <a:lstStyle/>
          <a:p>
            <a:pPr marL="12700">
              <a:lnSpc>
                <a:spcPct val="100000"/>
              </a:lnSpc>
              <a:spcBef>
                <a:spcPts val="100"/>
              </a:spcBef>
            </a:pPr>
            <a:r>
              <a:rPr sz="2400" spc="-160" dirty="0">
                <a:latin typeface="微软雅黑" panose="020B0503020204020204" pitchFamily="34" charset="-122"/>
                <a:ea typeface="微软雅黑" panose="020B0503020204020204" pitchFamily="34" charset="-122"/>
                <a:cs typeface="Noto Sans CJK JP Regular"/>
              </a:rPr>
              <a:t>talk</a:t>
            </a:r>
            <a:endParaRPr sz="2400" dirty="0">
              <a:latin typeface="微软雅黑" panose="020B0503020204020204" pitchFamily="34" charset="-122"/>
              <a:ea typeface="微软雅黑" panose="020B0503020204020204" pitchFamily="34" charset="-122"/>
              <a:cs typeface="Noto Sans CJK JP Regular"/>
            </a:endParaRPr>
          </a:p>
        </p:txBody>
      </p:sp>
      <p:sp>
        <p:nvSpPr>
          <p:cNvPr id="18" name="object 18"/>
          <p:cNvSpPr/>
          <p:nvPr/>
        </p:nvSpPr>
        <p:spPr>
          <a:xfrm>
            <a:off x="6022847" y="5577840"/>
            <a:ext cx="1022985" cy="565785"/>
          </a:xfrm>
          <a:custGeom>
            <a:avLst/>
            <a:gdLst/>
            <a:ahLst/>
            <a:cxnLst/>
            <a:rect l="l" t="t" r="r" b="b"/>
            <a:pathLst>
              <a:path w="1022984" h="565785">
                <a:moveTo>
                  <a:pt x="92837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70"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9" name="object 19"/>
          <p:cNvSpPr txBox="1"/>
          <p:nvPr/>
        </p:nvSpPr>
        <p:spPr>
          <a:xfrm>
            <a:off x="6250051" y="5645607"/>
            <a:ext cx="572770" cy="391160"/>
          </a:xfrm>
          <a:prstGeom prst="rect">
            <a:avLst/>
          </a:prstGeom>
        </p:spPr>
        <p:txBody>
          <a:bodyPr vert="horz" wrap="square" lIns="0" tIns="12700" rIns="0" bIns="0" rtlCol="0">
            <a:spAutoFit/>
          </a:bodyPr>
          <a:lstStyle/>
          <a:p>
            <a:pPr marL="12700">
              <a:lnSpc>
                <a:spcPct val="100000"/>
              </a:lnSpc>
              <a:spcBef>
                <a:spcPts val="100"/>
              </a:spcBef>
            </a:pPr>
            <a:r>
              <a:rPr sz="2400" spc="-190" dirty="0">
                <a:latin typeface="微软雅黑" panose="020B0503020204020204" pitchFamily="34" charset="-122"/>
                <a:ea typeface="微软雅黑" panose="020B0503020204020204" pitchFamily="34" charset="-122"/>
                <a:cs typeface="Noto Sans CJK JP Regular"/>
              </a:rPr>
              <a:t>wi</a:t>
            </a:r>
            <a:r>
              <a:rPr sz="2400" spc="-130" dirty="0">
                <a:latin typeface="微软雅黑" panose="020B0503020204020204" pitchFamily="34" charset="-122"/>
                <a:ea typeface="微软雅黑" panose="020B0503020204020204" pitchFamily="34" charset="-122"/>
                <a:cs typeface="Noto Sans CJK JP Regular"/>
              </a:rPr>
              <a:t>t</a:t>
            </a:r>
            <a:r>
              <a:rPr sz="2400" spc="-140" dirty="0">
                <a:latin typeface="微软雅黑" panose="020B0503020204020204" pitchFamily="34" charset="-122"/>
                <a:ea typeface="微软雅黑" panose="020B0503020204020204" pitchFamily="34" charset="-122"/>
                <a:cs typeface="Noto Sans CJK JP Regular"/>
              </a:rPr>
              <a:t>h</a:t>
            </a:r>
            <a:endParaRPr sz="2400">
              <a:latin typeface="微软雅黑" panose="020B0503020204020204" pitchFamily="34" charset="-122"/>
              <a:ea typeface="微软雅黑" panose="020B0503020204020204" pitchFamily="34" charset="-122"/>
              <a:cs typeface="Noto Sans CJK JP Regular"/>
            </a:endParaRPr>
          </a:p>
        </p:txBody>
      </p:sp>
      <p:sp>
        <p:nvSpPr>
          <p:cNvPr id="20" name="object 20"/>
          <p:cNvSpPr/>
          <p:nvPr/>
        </p:nvSpPr>
        <p:spPr>
          <a:xfrm>
            <a:off x="7261859" y="5577840"/>
            <a:ext cx="1274445" cy="565785"/>
          </a:xfrm>
          <a:custGeom>
            <a:avLst/>
            <a:gdLst/>
            <a:ahLst/>
            <a:cxnLst/>
            <a:rect l="l" t="t" r="r" b="b"/>
            <a:pathLst>
              <a:path w="1274445" h="565785">
                <a:moveTo>
                  <a:pt x="117983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1179830" y="565404"/>
                </a:lnTo>
                <a:lnTo>
                  <a:pt x="1216521" y="557998"/>
                </a:lnTo>
                <a:lnTo>
                  <a:pt x="1246473" y="537803"/>
                </a:lnTo>
                <a:lnTo>
                  <a:pt x="1266662" y="507850"/>
                </a:lnTo>
                <a:lnTo>
                  <a:pt x="1274064" y="471170"/>
                </a:lnTo>
                <a:lnTo>
                  <a:pt x="1274064" y="94234"/>
                </a:lnTo>
                <a:lnTo>
                  <a:pt x="1266662" y="57553"/>
                </a:lnTo>
                <a:lnTo>
                  <a:pt x="1246473" y="27600"/>
                </a:lnTo>
                <a:lnTo>
                  <a:pt x="1216521" y="7405"/>
                </a:lnTo>
                <a:lnTo>
                  <a:pt x="1179830" y="0"/>
                </a:lnTo>
                <a:close/>
              </a:path>
            </a:pathLst>
          </a:custGeom>
          <a:solidFill>
            <a:srgbClr val="A9D18E"/>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1" name="object 21"/>
          <p:cNvSpPr txBox="1"/>
          <p:nvPr/>
        </p:nvSpPr>
        <p:spPr>
          <a:xfrm>
            <a:off x="7425690" y="5645607"/>
            <a:ext cx="948690" cy="391160"/>
          </a:xfrm>
          <a:prstGeom prst="rect">
            <a:avLst/>
          </a:prstGeom>
        </p:spPr>
        <p:txBody>
          <a:bodyPr vert="horz" wrap="square" lIns="0" tIns="12700" rIns="0" bIns="0" rtlCol="0">
            <a:spAutoFit/>
          </a:bodyPr>
          <a:lstStyle/>
          <a:p>
            <a:pPr marL="12700">
              <a:lnSpc>
                <a:spcPct val="100000"/>
              </a:lnSpc>
              <a:spcBef>
                <a:spcPts val="100"/>
              </a:spcBef>
            </a:pPr>
            <a:r>
              <a:rPr sz="2400" spc="-145" dirty="0">
                <a:latin typeface="微软雅黑" panose="020B0503020204020204" pitchFamily="34" charset="-122"/>
                <a:ea typeface="微软雅黑" panose="020B0503020204020204" pitchFamily="34" charset="-122"/>
                <a:cs typeface="Noto Sans CJK JP Regular"/>
              </a:rPr>
              <a:t>Sharon</a:t>
            </a:r>
            <a:endParaRPr sz="2400">
              <a:latin typeface="微软雅黑" panose="020B0503020204020204" pitchFamily="34" charset="-122"/>
              <a:ea typeface="微软雅黑" panose="020B0503020204020204" pitchFamily="34" charset="-122"/>
              <a:cs typeface="Noto Sans CJK JP Regular"/>
            </a:endParaRPr>
          </a:p>
        </p:txBody>
      </p:sp>
      <p:sp>
        <p:nvSpPr>
          <p:cNvPr id="22" name="object 22"/>
          <p:cNvSpPr/>
          <p:nvPr/>
        </p:nvSpPr>
        <p:spPr>
          <a:xfrm>
            <a:off x="4053840" y="3525011"/>
            <a:ext cx="1089660" cy="1162812"/>
          </a:xfrm>
          <a:prstGeom prst="rect">
            <a:avLst/>
          </a:prstGeom>
          <a:blipFill>
            <a:blip r:embed="rId2" cstate="print"/>
            <a:stretch>
              <a:fillRect/>
            </a:stretch>
          </a:blipFill>
        </p:spPr>
        <p:txBody>
          <a:bodyPr wrap="square" lIns="0" tIns="0" rIns="0" bIns="0" rtlCol="0"/>
          <a:lstStyle/>
          <a:p>
            <a:endParaRPr/>
          </a:p>
        </p:txBody>
      </p:sp>
      <p:sp>
        <p:nvSpPr>
          <p:cNvPr id="23" name="object 23"/>
          <p:cNvSpPr/>
          <p:nvPr/>
        </p:nvSpPr>
        <p:spPr>
          <a:xfrm>
            <a:off x="4404359" y="2842260"/>
            <a:ext cx="335280" cy="431800"/>
          </a:xfrm>
          <a:custGeom>
            <a:avLst/>
            <a:gdLst/>
            <a:ahLst/>
            <a:cxnLst/>
            <a:rect l="l" t="t" r="r" b="b"/>
            <a:pathLst>
              <a:path w="335279" h="431800">
                <a:moveTo>
                  <a:pt x="0" y="263651"/>
                </a:moveTo>
                <a:lnTo>
                  <a:pt x="83819" y="263651"/>
                </a:lnTo>
                <a:lnTo>
                  <a:pt x="83819" y="0"/>
                </a:lnTo>
                <a:lnTo>
                  <a:pt x="251460" y="0"/>
                </a:lnTo>
                <a:lnTo>
                  <a:pt x="251460" y="263651"/>
                </a:lnTo>
                <a:lnTo>
                  <a:pt x="335279" y="263651"/>
                </a:lnTo>
                <a:lnTo>
                  <a:pt x="167639" y="431291"/>
                </a:lnTo>
                <a:lnTo>
                  <a:pt x="0" y="263651"/>
                </a:lnTo>
                <a:close/>
              </a:path>
            </a:pathLst>
          </a:custGeom>
          <a:ln w="12192">
            <a:solidFill>
              <a:srgbClr val="000000"/>
            </a:solidFill>
          </a:ln>
        </p:spPr>
        <p:txBody>
          <a:bodyPr wrap="square" lIns="0" tIns="0" rIns="0" bIns="0" rtlCol="0"/>
          <a:lstStyle/>
          <a:p>
            <a:endParaRPr/>
          </a:p>
        </p:txBody>
      </p:sp>
      <p:sp>
        <p:nvSpPr>
          <p:cNvPr id="24" name="object 24"/>
          <p:cNvSpPr/>
          <p:nvPr/>
        </p:nvSpPr>
        <p:spPr>
          <a:xfrm>
            <a:off x="4404359" y="4867655"/>
            <a:ext cx="335280" cy="429895"/>
          </a:xfrm>
          <a:custGeom>
            <a:avLst/>
            <a:gdLst/>
            <a:ahLst/>
            <a:cxnLst/>
            <a:rect l="l" t="t" r="r" b="b"/>
            <a:pathLst>
              <a:path w="335279" h="429895">
                <a:moveTo>
                  <a:pt x="0" y="262128"/>
                </a:moveTo>
                <a:lnTo>
                  <a:pt x="83819" y="262128"/>
                </a:lnTo>
                <a:lnTo>
                  <a:pt x="83819" y="0"/>
                </a:lnTo>
                <a:lnTo>
                  <a:pt x="251460" y="0"/>
                </a:lnTo>
                <a:lnTo>
                  <a:pt x="251460" y="262128"/>
                </a:lnTo>
                <a:lnTo>
                  <a:pt x="335279" y="262128"/>
                </a:lnTo>
                <a:lnTo>
                  <a:pt x="167639" y="429768"/>
                </a:lnTo>
                <a:lnTo>
                  <a:pt x="0" y="262128"/>
                </a:lnTo>
                <a:close/>
              </a:path>
            </a:pathLst>
          </a:custGeom>
          <a:ln w="12192">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2677104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8865" y="2005406"/>
            <a:ext cx="7570470" cy="848994"/>
          </a:xfrm>
          <a:prstGeom prst="rect">
            <a:avLst/>
          </a:prstGeom>
        </p:spPr>
        <p:txBody>
          <a:bodyPr vert="horz" wrap="square" lIns="0" tIns="12700" rIns="0" bIns="0" rtlCol="0">
            <a:spAutoFit/>
          </a:bodyPr>
          <a:lstStyle/>
          <a:p>
            <a:pPr marL="12700" algn="ctr">
              <a:lnSpc>
                <a:spcPct val="100000"/>
              </a:lnSpc>
              <a:spcBef>
                <a:spcPts val="100"/>
              </a:spcBef>
            </a:pPr>
            <a:r>
              <a:rPr lang="zh-CN" altLang="en-US" sz="5400" dirty="0" smtClean="0">
                <a:latin typeface="Noto Sans Mono CJK JP Regular"/>
                <a:cs typeface="Noto Sans Mono CJK JP Regular"/>
              </a:rPr>
              <a:t>翻译流程详解</a:t>
            </a:r>
            <a:endParaRPr sz="5400" dirty="0">
              <a:latin typeface="Noto Sans Mono CJK JP Regular"/>
              <a:cs typeface="Noto Sans Mono CJK JP Regular"/>
            </a:endParaRPr>
          </a:p>
        </p:txBody>
      </p:sp>
    </p:spTree>
    <p:extLst>
      <p:ext uri="{BB962C8B-B14F-4D97-AF65-F5344CB8AC3E}">
        <p14:creationId xmlns:p14="http://schemas.microsoft.com/office/powerpoint/2010/main" val="13987766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a:spLocks/>
          </p:cNvSpPr>
          <p:nvPr/>
        </p:nvSpPr>
        <p:spPr>
          <a:xfrm>
            <a:off x="1486916" y="225297"/>
            <a:ext cx="617474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翻译建模流程</a:t>
            </a:r>
            <a:endParaRPr lang="zh-CN" altLang="en-US" kern="0" dirty="0"/>
          </a:p>
        </p:txBody>
      </p:sp>
      <p:sp>
        <p:nvSpPr>
          <p:cNvPr id="4" name="矩形 3"/>
          <p:cNvSpPr/>
          <p:nvPr/>
        </p:nvSpPr>
        <p:spPr>
          <a:xfrm>
            <a:off x="838200" y="1981200"/>
            <a:ext cx="1981200" cy="685800"/>
          </a:xfrm>
          <a:prstGeom prst="rect">
            <a:avLst/>
          </a:prstGeom>
          <a:solidFill>
            <a:srgbClr val="5688B6"/>
          </a:solidFill>
          <a:ln w="12700" cap="flat" cmpd="sng" algn="ctr">
            <a:noFill/>
            <a:prstDash val="dash"/>
          </a:ln>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zh-CN" altLang="en-US" sz="14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rPr>
              <a:t>数据处理</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5" name="右箭头 4"/>
          <p:cNvSpPr/>
          <p:nvPr/>
        </p:nvSpPr>
        <p:spPr>
          <a:xfrm>
            <a:off x="2971800" y="2209800"/>
            <a:ext cx="457200" cy="228600"/>
          </a:xfrm>
          <a:prstGeom prst="rightArrow">
            <a:avLst/>
          </a:prstGeom>
          <a:solidFill>
            <a:srgbClr val="5688B6"/>
          </a:solidFill>
          <a:ln w="12700" cap="flat" cmpd="sng" algn="ctr">
            <a:noFill/>
            <a:prstDash val="dash"/>
          </a:ln>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3581400" y="1981200"/>
            <a:ext cx="1981200" cy="685800"/>
          </a:xfrm>
          <a:prstGeom prst="rect">
            <a:avLst/>
          </a:prstGeom>
          <a:solidFill>
            <a:srgbClr val="5688B6"/>
          </a:solidFill>
          <a:ln w="12700" cap="flat" cmpd="sng" algn="ctr">
            <a:noFill/>
            <a:prstDash val="dash"/>
          </a:ln>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lang="zh-CN" altLang="en-US" sz="1400" b="1" kern="0" dirty="0" smtClean="0">
                <a:latin typeface="微软雅黑" panose="020B0503020204020204" pitchFamily="34" charset="-122"/>
                <a:ea typeface="微软雅黑" panose="020B0503020204020204" pitchFamily="34" charset="-122"/>
              </a:rPr>
              <a:t>翻译模型训练</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7" name="右箭头 6"/>
          <p:cNvSpPr/>
          <p:nvPr/>
        </p:nvSpPr>
        <p:spPr>
          <a:xfrm>
            <a:off x="5715000" y="2209800"/>
            <a:ext cx="457200" cy="228600"/>
          </a:xfrm>
          <a:prstGeom prst="rightArrow">
            <a:avLst/>
          </a:prstGeom>
          <a:solidFill>
            <a:srgbClr val="5688B6"/>
          </a:solidFill>
          <a:ln w="12700" cap="flat" cmpd="sng" algn="ctr">
            <a:noFill/>
            <a:prstDash val="dash"/>
          </a:ln>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6400800" y="1981200"/>
            <a:ext cx="1981200" cy="685800"/>
          </a:xfrm>
          <a:prstGeom prst="rect">
            <a:avLst/>
          </a:prstGeom>
          <a:solidFill>
            <a:srgbClr val="5688B6"/>
          </a:solidFill>
          <a:ln w="12700" cap="flat" cmpd="sng" algn="ctr">
            <a:noFill/>
            <a:prstDash val="dash"/>
          </a:ln>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zh-CN" altLang="en-US" sz="14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rPr>
              <a:t>在线推理</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9" name="圆角矩形 8"/>
          <p:cNvSpPr/>
          <p:nvPr/>
        </p:nvSpPr>
        <p:spPr>
          <a:xfrm>
            <a:off x="838200" y="3124199"/>
            <a:ext cx="2133600" cy="609601"/>
          </a:xfrm>
          <a:prstGeom prst="roundRect">
            <a:avLst/>
          </a:prstGeom>
          <a:ln/>
        </p:spPr>
        <p:style>
          <a:lnRef idx="2">
            <a:schemeClr val="accent2"/>
          </a:lnRef>
          <a:fillRef idx="1">
            <a:schemeClr val="lt1"/>
          </a:fillRef>
          <a:effectRef idx="0">
            <a:schemeClr val="accent2"/>
          </a:effectRef>
          <a:fontRef idx="minor">
            <a:schemeClr val="dk1"/>
          </a:fontRef>
        </p:style>
        <p:txBody>
          <a:bodyPr rtlCol="0" anchor="t"/>
          <a:lstStyle/>
          <a:p>
            <a:pPr marL="285750" marR="0" indent="-285750" algn="just" defTabSz="914400" eaLnBrk="1" fontAlgn="auto" latinLnBrk="0" hangingPunct="1">
              <a:lnSpc>
                <a:spcPct val="100000"/>
              </a:lnSpc>
              <a:spcBef>
                <a:spcPts val="0"/>
              </a:spcBef>
              <a:spcAft>
                <a:spcPts val="0"/>
              </a:spcAft>
              <a:buClrTx/>
              <a:buSzTx/>
              <a:buFont typeface="Arial" panose="020B0604020202020204" pitchFamily="34" charset="0"/>
              <a:buChar char="•"/>
            </a:pPr>
            <a:r>
              <a:rPr lang="zh-CN" altLang="en-US" sz="1400" kern="0" dirty="0" smtClean="0">
                <a:latin typeface="微软雅黑" panose="020B0503020204020204" pitchFamily="34" charset="-122"/>
                <a:ea typeface="微软雅黑" panose="020B0503020204020204" pitchFamily="34" charset="-122"/>
              </a:rPr>
              <a:t>公司</a:t>
            </a:r>
            <a:r>
              <a:rPr lang="en-US" altLang="zh-CN" sz="1400" kern="0" dirty="0" smtClean="0">
                <a:latin typeface="微软雅黑" panose="020B0503020204020204" pitchFamily="34" charset="-122"/>
                <a:ea typeface="微软雅黑" panose="020B0503020204020204" pitchFamily="34" charset="-122"/>
              </a:rPr>
              <a:t>IT</a:t>
            </a:r>
            <a:r>
              <a:rPr lang="zh-CN" altLang="en-US" sz="1400" kern="0" dirty="0" smtClean="0">
                <a:latin typeface="微软雅黑" panose="020B0503020204020204" pitchFamily="34" charset="-122"/>
                <a:ea typeface="微软雅黑" panose="020B0503020204020204" pitchFamily="34" charset="-122"/>
              </a:rPr>
              <a:t>文档</a:t>
            </a:r>
            <a:r>
              <a:rPr lang="zh-CN" altLang="en-US" sz="1400" kern="0" dirty="0" smtClean="0">
                <a:latin typeface="微软雅黑" panose="020B0503020204020204" pitchFamily="34" charset="-122"/>
                <a:ea typeface="微软雅黑" panose="020B0503020204020204" pitchFamily="34" charset="-122"/>
              </a:rPr>
              <a:t>数据</a:t>
            </a:r>
            <a:r>
              <a:rPr lang="zh-CN" altLang="en-US" sz="1400" kern="0" dirty="0" smtClean="0">
                <a:latin typeface="微软雅黑" panose="020B0503020204020204" pitchFamily="34" charset="-122"/>
                <a:ea typeface="微软雅黑" panose="020B0503020204020204" pitchFamily="34" charset="-122"/>
              </a:rPr>
              <a:t>抽取</a:t>
            </a:r>
            <a:endParaRPr lang="en-US" altLang="zh-CN" sz="1400" kern="0" dirty="0" smtClean="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r>
              <a:rPr lang="zh-CN" altLang="en-US" sz="1400" kern="0" dirty="0" smtClean="0">
                <a:latin typeface="微软雅黑" panose="020B0503020204020204" pitchFamily="34" charset="-122"/>
                <a:ea typeface="微软雅黑" panose="020B0503020204020204" pitchFamily="34" charset="-122"/>
              </a:rPr>
              <a:t>购买数据抽取</a:t>
            </a:r>
            <a:endParaRPr lang="en-US" altLang="zh-CN" sz="1400" kern="0" dirty="0">
              <a:latin typeface="微软雅黑" panose="020B0503020204020204" pitchFamily="34" charset="-122"/>
              <a:ea typeface="微软雅黑" panose="020B0503020204020204" pitchFamily="34" charset="-122"/>
            </a:endParaRPr>
          </a:p>
        </p:txBody>
      </p:sp>
      <p:sp>
        <p:nvSpPr>
          <p:cNvPr id="10" name="圆角矩形 9"/>
          <p:cNvSpPr/>
          <p:nvPr/>
        </p:nvSpPr>
        <p:spPr>
          <a:xfrm>
            <a:off x="3657600" y="4114800"/>
            <a:ext cx="1828800" cy="3810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t"/>
          <a:lstStyle/>
          <a:p>
            <a:pPr marR="0" algn="ctr" defTabSz="914400" eaLnBrk="1" fontAlgn="auto" latinLnBrk="0" hangingPunct="1">
              <a:lnSpc>
                <a:spcPct val="100000"/>
              </a:lnSpc>
              <a:spcBef>
                <a:spcPts val="0"/>
              </a:spcBef>
              <a:spcAft>
                <a:spcPts val="0"/>
              </a:spcAft>
              <a:buClrTx/>
              <a:buSzTx/>
            </a:pPr>
            <a:r>
              <a:rPr kumimoji="0" lang="en-US" altLang="zh-CN" sz="140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rPr>
              <a:t>Transformer</a:t>
            </a:r>
            <a:endParaRPr kumimoji="0" lang="zh-CN" altLang="en-US" sz="14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1" name="圆角矩形 10"/>
          <p:cNvSpPr/>
          <p:nvPr/>
        </p:nvSpPr>
        <p:spPr>
          <a:xfrm>
            <a:off x="6439688" y="3316801"/>
            <a:ext cx="1828800" cy="605396"/>
          </a:xfrm>
          <a:prstGeom prst="roundRect">
            <a:avLst/>
          </a:prstGeom>
          <a:ln/>
        </p:spPr>
        <p:style>
          <a:lnRef idx="2">
            <a:schemeClr val="accent2"/>
          </a:lnRef>
          <a:fillRef idx="1">
            <a:schemeClr val="lt1"/>
          </a:fillRef>
          <a:effectRef idx="0">
            <a:schemeClr val="accent2"/>
          </a:effectRef>
          <a:fontRef idx="minor">
            <a:schemeClr val="dk1"/>
          </a:fontRef>
        </p:style>
        <p:txBody>
          <a:bodyPr rtlCol="0" anchor="t"/>
          <a:lstStyle/>
          <a:p>
            <a:pPr marR="0" algn="ctr" defTabSz="914400" eaLnBrk="1" fontAlgn="auto" latinLnBrk="0" hangingPunct="1">
              <a:lnSpc>
                <a:spcPct val="100000"/>
              </a:lnSpc>
              <a:spcBef>
                <a:spcPts val="0"/>
              </a:spcBef>
              <a:spcAft>
                <a:spcPts val="0"/>
              </a:spcAft>
              <a:buClrTx/>
              <a:buSzTx/>
            </a:pPr>
            <a:r>
              <a:rPr kumimoji="0" lang="en-US" altLang="zh-CN" sz="1400" i="0" u="none" strike="noStrike" kern="0" cap="none" spc="0" normalizeH="0" baseline="0" noProof="0" dirty="0" err="1" smtClean="0">
                <a:ln>
                  <a:noFill/>
                </a:ln>
                <a:effectLst/>
                <a:uLnTx/>
                <a:uFillTx/>
                <a:latin typeface="微软雅黑" panose="020B0503020204020204" pitchFamily="34" charset="-122"/>
                <a:ea typeface="微软雅黑" panose="020B0503020204020204" pitchFamily="34" charset="-122"/>
                <a:cs typeface="+mn-cs"/>
              </a:rPr>
              <a:t>Tensorflow</a:t>
            </a:r>
            <a:endParaRPr kumimoji="0" lang="en-US" altLang="zh-CN" sz="140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endParaRPr>
          </a:p>
          <a:p>
            <a:pPr marR="0" algn="ctr" defTabSz="914400" eaLnBrk="1" fontAlgn="auto" latinLnBrk="0" hangingPunct="1">
              <a:lnSpc>
                <a:spcPct val="100000"/>
              </a:lnSpc>
              <a:spcBef>
                <a:spcPts val="0"/>
              </a:spcBef>
              <a:spcAft>
                <a:spcPts val="0"/>
              </a:spcAft>
              <a:buClrTx/>
              <a:buSzTx/>
            </a:pPr>
            <a:r>
              <a:rPr kumimoji="0" lang="en-US" altLang="zh-CN" sz="140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rPr>
              <a:t>serving</a:t>
            </a:r>
            <a:endParaRPr kumimoji="0" lang="zh-CN" altLang="en-US" sz="14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2" name="圆角矩形 11"/>
          <p:cNvSpPr/>
          <p:nvPr/>
        </p:nvSpPr>
        <p:spPr>
          <a:xfrm>
            <a:off x="841090" y="4648200"/>
            <a:ext cx="2133600" cy="6096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t"/>
          <a:lstStyle/>
          <a:p>
            <a:pPr marL="285750" marR="0" indent="-285750" algn="just" defTabSz="914400" eaLnBrk="1" fontAlgn="auto" latinLnBrk="0" hangingPunct="1">
              <a:lnSpc>
                <a:spcPct val="100000"/>
              </a:lnSpc>
              <a:spcBef>
                <a:spcPts val="0"/>
              </a:spcBef>
              <a:spcAft>
                <a:spcPts val="0"/>
              </a:spcAft>
              <a:buClrTx/>
              <a:buSzTx/>
              <a:buFont typeface="Arial" panose="020B0604020202020204" pitchFamily="34" charset="0"/>
              <a:buChar char="•"/>
            </a:pPr>
            <a:r>
              <a:rPr lang="zh-CN" altLang="en-US" sz="1400" kern="0" dirty="0">
                <a:latin typeface="微软雅黑" panose="020B0503020204020204" pitchFamily="34" charset="-122"/>
                <a:ea typeface="微软雅黑" panose="020B0503020204020204" pitchFamily="34" charset="-122"/>
              </a:rPr>
              <a:t>词语</a:t>
            </a:r>
            <a:r>
              <a:rPr lang="zh-CN" altLang="en-US" sz="1400" kern="0" dirty="0" smtClean="0">
                <a:latin typeface="微软雅黑" panose="020B0503020204020204" pitchFamily="34" charset="-122"/>
                <a:ea typeface="微软雅黑" panose="020B0503020204020204" pitchFamily="34" charset="-122"/>
              </a:rPr>
              <a:t>对齐</a:t>
            </a:r>
            <a:endParaRPr lang="en-US" altLang="zh-CN" sz="1400" kern="0" dirty="0">
              <a:latin typeface="微软雅黑" panose="020B0503020204020204" pitchFamily="34" charset="-122"/>
              <a:ea typeface="微软雅黑" panose="020B0503020204020204" pitchFamily="34" charset="-122"/>
            </a:endParaRPr>
          </a:p>
          <a:p>
            <a:pPr marL="285750" marR="0" indent="-285750" algn="just" defTabSz="914400" eaLnBrk="1" fontAlgn="auto" latinLnBrk="0" hangingPunct="1">
              <a:lnSpc>
                <a:spcPct val="100000"/>
              </a:lnSpc>
              <a:spcBef>
                <a:spcPts val="0"/>
              </a:spcBef>
              <a:spcAft>
                <a:spcPts val="0"/>
              </a:spcAft>
              <a:buClrTx/>
              <a:buSzTx/>
              <a:buFont typeface="Arial" panose="020B0604020202020204" pitchFamily="34" charset="0"/>
              <a:buChar char="•"/>
            </a:pPr>
            <a:r>
              <a:rPr lang="zh-CN" altLang="en-US" sz="1400" kern="0" dirty="0" smtClean="0">
                <a:latin typeface="微软雅黑" panose="020B0503020204020204" pitchFamily="34" charset="-122"/>
                <a:ea typeface="微软雅黑" panose="020B0503020204020204" pitchFamily="34" charset="-122"/>
              </a:rPr>
              <a:t>去重、</a:t>
            </a:r>
            <a:r>
              <a:rPr lang="en-US" altLang="zh-CN" sz="1400" kern="0" dirty="0" smtClean="0">
                <a:latin typeface="微软雅黑" panose="020B0503020204020204" pitchFamily="34" charset="-122"/>
                <a:ea typeface="微软雅黑" panose="020B0503020204020204" pitchFamily="34" charset="-122"/>
              </a:rPr>
              <a:t>Tokenize</a:t>
            </a:r>
          </a:p>
        </p:txBody>
      </p:sp>
      <p:sp>
        <p:nvSpPr>
          <p:cNvPr id="13" name="下箭头 12"/>
          <p:cNvSpPr/>
          <p:nvPr/>
        </p:nvSpPr>
        <p:spPr>
          <a:xfrm>
            <a:off x="1790700" y="4038600"/>
            <a:ext cx="190500" cy="381000"/>
          </a:xfrm>
          <a:prstGeom prst="downArrow">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cxnSp>
        <p:nvCxnSpPr>
          <p:cNvPr id="15" name="直接连接符 14"/>
          <p:cNvCxnSpPr/>
          <p:nvPr/>
        </p:nvCxnSpPr>
        <p:spPr>
          <a:xfrm>
            <a:off x="3200400" y="2743200"/>
            <a:ext cx="0" cy="3352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943600" y="2743200"/>
            <a:ext cx="0" cy="3352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6858000" y="4648200"/>
            <a:ext cx="992177" cy="376796"/>
          </a:xfrm>
          <a:prstGeom prst="roundRect">
            <a:avLst/>
          </a:prstGeom>
          <a:ln/>
        </p:spPr>
        <p:style>
          <a:lnRef idx="2">
            <a:schemeClr val="accent2"/>
          </a:lnRef>
          <a:fillRef idx="1">
            <a:schemeClr val="lt1"/>
          </a:fillRef>
          <a:effectRef idx="0">
            <a:schemeClr val="accent2"/>
          </a:effectRef>
          <a:fontRef idx="minor">
            <a:schemeClr val="dk1"/>
          </a:fontRef>
        </p:style>
        <p:txBody>
          <a:bodyPr rtlCol="0" anchor="t"/>
          <a:lstStyle/>
          <a:p>
            <a:pPr marR="0" algn="ctr" defTabSz="914400" eaLnBrk="1" fontAlgn="auto" latinLnBrk="0" hangingPunct="1">
              <a:lnSpc>
                <a:spcPct val="100000"/>
              </a:lnSpc>
              <a:spcBef>
                <a:spcPts val="0"/>
              </a:spcBef>
              <a:spcAft>
                <a:spcPts val="0"/>
              </a:spcAft>
              <a:buClrTx/>
              <a:buSzTx/>
            </a:pPr>
            <a:r>
              <a:rPr kumimoji="0" lang="zh-CN" altLang="en-US" sz="140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rPr>
              <a:t>后处理</a:t>
            </a:r>
            <a:endParaRPr kumimoji="0" lang="zh-CN" altLang="en-US" sz="14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8" name="下箭头 17"/>
          <p:cNvSpPr/>
          <p:nvPr/>
        </p:nvSpPr>
        <p:spPr>
          <a:xfrm>
            <a:off x="7200900" y="4044950"/>
            <a:ext cx="190500" cy="381000"/>
          </a:xfrm>
          <a:prstGeom prst="downArrow">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209883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76200" y="1539517"/>
            <a:ext cx="9067800" cy="3565883"/>
          </a:xfrm>
          <a:prstGeom prst="rect">
            <a:avLst/>
          </a:prstGeom>
        </p:spPr>
      </p:pic>
      <p:cxnSp>
        <p:nvCxnSpPr>
          <p:cNvPr id="5" name="直接连接符 4"/>
          <p:cNvCxnSpPr/>
          <p:nvPr/>
        </p:nvCxnSpPr>
        <p:spPr>
          <a:xfrm>
            <a:off x="4565694" y="1539517"/>
            <a:ext cx="0" cy="356588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2400" y="1022866"/>
            <a:ext cx="2209800" cy="369332"/>
          </a:xfrm>
          <a:prstGeom prst="rect">
            <a:avLst/>
          </a:prstGeom>
          <a:noFill/>
        </p:spPr>
        <p:txBody>
          <a:bodyPr wrap="square" rtlCol="0">
            <a:spAutoFit/>
          </a:bodyPr>
          <a:lstStyle/>
          <a:p>
            <a:r>
              <a:rPr lang="zh-CN" altLang="en-US" dirty="0" smtClean="0"/>
              <a:t>公司原始</a:t>
            </a:r>
            <a:r>
              <a:rPr lang="en-US" altLang="zh-CN" dirty="0" smtClean="0"/>
              <a:t>IT</a:t>
            </a:r>
            <a:r>
              <a:rPr lang="zh-CN" altLang="en-US" dirty="0" smtClean="0"/>
              <a:t>文档：</a:t>
            </a:r>
            <a:endParaRPr lang="zh-CN" altLang="en-US" dirty="0"/>
          </a:p>
        </p:txBody>
      </p:sp>
      <p:sp>
        <p:nvSpPr>
          <p:cNvPr id="7" name="object 2"/>
          <p:cNvSpPr txBox="1">
            <a:spLocks/>
          </p:cNvSpPr>
          <p:nvPr/>
        </p:nvSpPr>
        <p:spPr>
          <a:xfrm>
            <a:off x="1314450" y="228600"/>
            <a:ext cx="617474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数据处理 </a:t>
            </a:r>
            <a:r>
              <a:rPr lang="en-US" altLang="zh-CN" kern="0" dirty="0" smtClean="0"/>
              <a:t>: IT</a:t>
            </a:r>
            <a:r>
              <a:rPr lang="zh-CN" altLang="en-US" kern="0" dirty="0" smtClean="0"/>
              <a:t>文档数据抽取</a:t>
            </a:r>
            <a:endParaRPr lang="zh-CN" altLang="en-US" kern="0" dirty="0"/>
          </a:p>
        </p:txBody>
      </p:sp>
    </p:spTree>
    <p:extLst>
      <p:ext uri="{BB962C8B-B14F-4D97-AF65-F5344CB8AC3E}">
        <p14:creationId xmlns:p14="http://schemas.microsoft.com/office/powerpoint/2010/main" val="1266889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2450896227"/>
              </p:ext>
            </p:extLst>
          </p:nvPr>
        </p:nvGraphicFramePr>
        <p:xfrm>
          <a:off x="914400" y="1828800"/>
          <a:ext cx="6864424" cy="289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object 2"/>
          <p:cNvSpPr txBox="1">
            <a:spLocks/>
          </p:cNvSpPr>
          <p:nvPr/>
        </p:nvSpPr>
        <p:spPr>
          <a:xfrm>
            <a:off x="1295400" y="228600"/>
            <a:ext cx="617474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数据处理 </a:t>
            </a:r>
            <a:r>
              <a:rPr lang="en-US" altLang="zh-CN" kern="0" dirty="0" smtClean="0"/>
              <a:t>: IT</a:t>
            </a:r>
            <a:r>
              <a:rPr lang="zh-CN" altLang="en-US" kern="0" dirty="0" smtClean="0"/>
              <a:t>文档数据抽取</a:t>
            </a:r>
            <a:endParaRPr lang="zh-CN" altLang="en-US" kern="0" dirty="0"/>
          </a:p>
        </p:txBody>
      </p:sp>
      <p:sp>
        <p:nvSpPr>
          <p:cNvPr id="5" name="TextBox 4"/>
          <p:cNvSpPr txBox="1"/>
          <p:nvPr/>
        </p:nvSpPr>
        <p:spPr>
          <a:xfrm>
            <a:off x="304800" y="1143000"/>
            <a:ext cx="2743200" cy="369332"/>
          </a:xfrm>
          <a:prstGeom prst="rect">
            <a:avLst/>
          </a:prstGeom>
          <a:noFill/>
        </p:spPr>
        <p:txBody>
          <a:bodyPr wrap="square" rtlCol="0">
            <a:spAutoFit/>
          </a:bodyPr>
          <a:lstStyle/>
          <a:p>
            <a:r>
              <a:rPr lang="zh-CN" altLang="en-US" dirty="0" smtClean="0"/>
              <a:t>公司</a:t>
            </a:r>
            <a:r>
              <a:rPr lang="en-US" altLang="zh-CN" dirty="0" smtClean="0"/>
              <a:t>IT</a:t>
            </a:r>
            <a:r>
              <a:rPr lang="zh-CN" altLang="en-US" dirty="0" smtClean="0"/>
              <a:t>文档处理流程：</a:t>
            </a:r>
            <a:endParaRPr lang="zh-CN" altLang="en-US" dirty="0"/>
          </a:p>
        </p:txBody>
      </p:sp>
    </p:spTree>
    <p:extLst>
      <p:ext uri="{BB962C8B-B14F-4D97-AF65-F5344CB8AC3E}">
        <p14:creationId xmlns:p14="http://schemas.microsoft.com/office/powerpoint/2010/main" val="32307703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486916" y="225297"/>
            <a:ext cx="617474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数据处理 </a:t>
            </a:r>
            <a:r>
              <a:rPr lang="en-US" altLang="zh-CN" kern="0" dirty="0" smtClean="0"/>
              <a:t>: IT</a:t>
            </a:r>
            <a:r>
              <a:rPr lang="zh-CN" altLang="en-US" kern="0" dirty="0" smtClean="0"/>
              <a:t>文档数据抽取</a:t>
            </a:r>
            <a:endParaRPr lang="zh-CN" altLang="en-US" kern="0" dirty="0"/>
          </a:p>
        </p:txBody>
      </p:sp>
      <mc:AlternateContent xmlns:mc="http://schemas.openxmlformats.org/markup-compatibility/2006" xmlns:a14="http://schemas.microsoft.com/office/drawing/2010/main">
        <mc:Choice Requires="a14">
          <p:sp>
            <p:nvSpPr>
              <p:cNvPr id="5" name="矩形 4"/>
              <p:cNvSpPr/>
              <p:nvPr/>
            </p:nvSpPr>
            <p:spPr>
              <a:xfrm>
                <a:off x="838200" y="1143000"/>
                <a:ext cx="7467600" cy="3015377"/>
              </a:xfrm>
              <a:prstGeom prst="rect">
                <a:avLst/>
              </a:prstGeom>
            </p:spPr>
            <p:txBody>
              <a:bodyPr wrap="square">
                <a:spAutoFit/>
              </a:bodyPr>
              <a:lstStyle/>
              <a:p>
                <a:pPr marL="342900" indent="-342900">
                  <a:buFont typeface="Arial" panose="020B0604020202020204" pitchFamily="34" charset="0"/>
                  <a:buChar char="•"/>
                </a:pPr>
                <a:r>
                  <a:rPr lang="zh-CN" altLang="en-US" sz="2400" dirty="0" smtClean="0">
                    <a:latin typeface="宋体" panose="02010600030101010101" pitchFamily="2" charset="-122"/>
                    <a:ea typeface="宋体" panose="02010600030101010101" pitchFamily="2" charset="-122"/>
                  </a:rPr>
                  <a:t>句子相似度计算</a:t>
                </a:r>
              </a:p>
              <a:p>
                <a:pPr lvl="1"/>
                <a:r>
                  <a:rPr lang="en-US" altLang="zh-CN" dirty="0" smtClean="0">
                    <a:latin typeface="宋体" panose="02010600030101010101" pitchFamily="2" charset="-122"/>
                    <a:ea typeface="宋体" panose="02010600030101010101" pitchFamily="2" charset="-122"/>
                    <a:cs typeface="Arial Unicode MS" panose="020B0604020202020204" pitchFamily="34" charset="-122"/>
                  </a:rPr>
                  <a:t>Word2vec</a:t>
                </a:r>
                <a:r>
                  <a:rPr lang="zh-CN" altLang="en-US" dirty="0" smtClean="0">
                    <a:latin typeface="宋体" panose="02010600030101010101" pitchFamily="2" charset="-122"/>
                    <a:ea typeface="宋体" panose="02010600030101010101" pitchFamily="2" charset="-122"/>
                  </a:rPr>
                  <a:t>：谷歌新闻</a:t>
                </a:r>
                <a:r>
                  <a:rPr lang="en-US" altLang="zh-CN" dirty="0" smtClean="0">
                    <a:latin typeface="宋体" panose="02010600030101010101" pitchFamily="2" charset="-122"/>
                    <a:ea typeface="宋体" panose="02010600030101010101" pitchFamily="2" charset="-122"/>
                    <a:cs typeface="Arial Unicode MS" panose="020B0604020202020204" pitchFamily="34" charset="-122"/>
                  </a:rPr>
                  <a:t>300d</a:t>
                </a:r>
                <a:r>
                  <a:rPr lang="zh-CN" altLang="en-US" dirty="0" smtClean="0">
                    <a:latin typeface="宋体" panose="02010600030101010101" pitchFamily="2" charset="-122"/>
                    <a:ea typeface="宋体" panose="02010600030101010101" pitchFamily="2" charset="-122"/>
                  </a:rPr>
                  <a:t>词向量模型</a:t>
                </a:r>
              </a:p>
              <a:p>
                <a:pPr lvl="1"/>
                <a:r>
                  <a:rPr lang="zh-CN" altLang="en-US" dirty="0" smtClean="0">
                    <a:latin typeface="宋体" panose="02010600030101010101" pitchFamily="2" charset="-122"/>
                    <a:ea typeface="宋体" panose="02010600030101010101" pitchFamily="2" charset="-122"/>
                  </a:rPr>
                  <a:t>    方法：英文句子分词</a:t>
                </a:r>
                <a:r>
                  <a:rPr lang="en-US" altLang="zh-CN" dirty="0" smtClean="0">
                    <a:latin typeface="宋体" panose="02010600030101010101" pitchFamily="2" charset="-122"/>
                    <a:ea typeface="宋体" panose="02010600030101010101" pitchFamily="2" charset="-122"/>
                    <a:sym typeface="Wingdings" panose="05000000000000000000" pitchFamily="2" charset="2"/>
                  </a:rPr>
                  <a:t></a:t>
                </a:r>
                <a:r>
                  <a:rPr lang="zh-CN" altLang="en-US" dirty="0" smtClean="0">
                    <a:latin typeface="宋体" panose="02010600030101010101" pitchFamily="2" charset="-122"/>
                    <a:ea typeface="宋体" panose="02010600030101010101" pitchFamily="2" charset="-122"/>
                  </a:rPr>
                  <a:t>词向量求和</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句子长度</a:t>
                </a:r>
                <a:r>
                  <a:rPr lang="en-US" altLang="zh-CN" dirty="0" smtClean="0">
                    <a:latin typeface="宋体" panose="02010600030101010101" pitchFamily="2" charset="-122"/>
                    <a:ea typeface="宋体" panose="02010600030101010101" pitchFamily="2" charset="-122"/>
                    <a:sym typeface="Wingdings" panose="05000000000000000000" pitchFamily="2" charset="2"/>
                  </a:rPr>
                  <a:t></a:t>
                </a:r>
                <a:r>
                  <a:rPr lang="zh-CN" altLang="en-US" dirty="0" smtClean="0">
                    <a:latin typeface="宋体" panose="02010600030101010101" pitchFamily="2" charset="-122"/>
                    <a:ea typeface="宋体" panose="02010600030101010101" pitchFamily="2" charset="-122"/>
                  </a:rPr>
                  <a:t>计算余弦夹角</a:t>
                </a:r>
              </a:p>
              <a:p>
                <a:pPr lvl="1"/>
                <a:r>
                  <a:rPr lang="zh-CN" altLang="en-US" dirty="0" smtClean="0">
                    <a:latin typeface="宋体" panose="02010600030101010101" pitchFamily="2" charset="-122"/>
                    <a:ea typeface="宋体" panose="02010600030101010101" pitchFamily="2" charset="-122"/>
                  </a:rPr>
                  <a:t>    缺点：计算量大，速度慢；某些词不存在对应词向量</a:t>
                </a:r>
              </a:p>
              <a:p>
                <a:pPr lvl="1"/>
                <a:endParaRPr lang="en-US" altLang="zh-CN" dirty="0" smtClean="0">
                  <a:latin typeface="宋体" panose="02010600030101010101" pitchFamily="2" charset="-122"/>
                  <a:ea typeface="宋体" panose="02010600030101010101" pitchFamily="2" charset="-122"/>
                </a:endParaRPr>
              </a:p>
              <a:p>
                <a:pPr lvl="1"/>
                <a:r>
                  <a:rPr lang="zh-CN" altLang="en-US" dirty="0" smtClean="0">
                    <a:latin typeface="宋体" panose="02010600030101010101" pitchFamily="2" charset="-122"/>
                    <a:ea typeface="宋体" panose="02010600030101010101" pitchFamily="2" charset="-122"/>
                  </a:rPr>
                  <a:t>计算</a:t>
                </a:r>
                <a:r>
                  <a:rPr lang="en-US" altLang="zh-CN" dirty="0" smtClean="0">
                    <a:latin typeface="宋体" panose="02010600030101010101" pitchFamily="2" charset="-122"/>
                    <a:ea typeface="宋体" panose="02010600030101010101" pitchFamily="2" charset="-122"/>
                    <a:cs typeface="Arial Unicode MS" panose="020B0604020202020204" pitchFamily="34" charset="-122"/>
                  </a:rPr>
                  <a:t>Bleu</a:t>
                </a:r>
                <a:r>
                  <a:rPr lang="zh-CN" altLang="en-US" dirty="0" smtClean="0">
                    <a:latin typeface="宋体" panose="02010600030101010101" pitchFamily="2" charset="-122"/>
                    <a:ea typeface="宋体" panose="02010600030101010101" pitchFamily="2" charset="-122"/>
                  </a:rPr>
                  <a:t>值：评价机器翻译效果好坏的指标</a:t>
                </a:r>
                <a:r>
                  <a:rPr lang="zh-CN" altLang="en-US" dirty="0" smtClean="0">
                    <a:solidFill>
                      <a:srgbClr val="C00000"/>
                    </a:solidFill>
                    <a:latin typeface="宋体" panose="02010600030101010101" pitchFamily="2" charset="-122"/>
                    <a:ea typeface="宋体" panose="02010600030101010101" pitchFamily="2" charset="-122"/>
                  </a:rPr>
                  <a:t>√</a:t>
                </a:r>
                <a:endParaRPr lang="en-US" altLang="zh-CN" dirty="0" smtClean="0">
                  <a:solidFill>
                    <a:srgbClr val="C00000"/>
                  </a:solidFill>
                  <a:latin typeface="宋体" panose="02010600030101010101" pitchFamily="2" charset="-122"/>
                  <a:ea typeface="宋体" panose="02010600030101010101" pitchFamily="2" charset="-122"/>
                </a:endParaRPr>
              </a:p>
              <a:p>
                <a:pPr lvl="1"/>
                <a:r>
                  <a:rPr lang="en-US" altLang="zh-CN" dirty="0">
                    <a:solidFill>
                      <a:srgbClr val="C00000"/>
                    </a:solidFill>
                    <a:latin typeface="宋体" panose="02010600030101010101" pitchFamily="2" charset="-122"/>
                    <a:ea typeface="宋体" panose="02010600030101010101" pitchFamily="2" charset="-122"/>
                  </a:rPr>
                  <a:t>	</a:t>
                </a:r>
              </a:p>
              <a:p>
                <a:pPr lvl="1"/>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宋体" panose="02010600030101010101" pitchFamily="2" charset="-122"/>
                        </a:rPr>
                        <m:t>𝐵𝐿𝐸𝑈</m:t>
                      </m:r>
                      <m:r>
                        <a:rPr lang="en-US" altLang="zh-CN" b="0" i="1" smtClean="0">
                          <a:solidFill>
                            <a:schemeClr val="tx1"/>
                          </a:solidFill>
                          <a:latin typeface="Cambria Math" panose="02040503050406030204" pitchFamily="18" charset="0"/>
                          <a:ea typeface="宋体" panose="02010600030101010101" pitchFamily="2" charset="-122"/>
                        </a:rPr>
                        <m:t>=</m:t>
                      </m:r>
                      <m:r>
                        <a:rPr lang="en-US" altLang="zh-CN" b="0" i="1" smtClean="0">
                          <a:solidFill>
                            <a:schemeClr val="tx1"/>
                          </a:solidFill>
                          <a:latin typeface="Cambria Math" panose="02040503050406030204" pitchFamily="18" charset="0"/>
                          <a:ea typeface="宋体" panose="02010600030101010101" pitchFamily="2" charset="-122"/>
                        </a:rPr>
                        <m:t>𝐵𝑃</m:t>
                      </m:r>
                      <m:r>
                        <a:rPr lang="en-US" altLang="zh-CN" b="0" i="1" smtClean="0">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𝑒𝑥𝑝</m:t>
                      </m:r>
                      <m:d>
                        <m:dPr>
                          <m:ctrlPr>
                            <a:rPr lang="en-US" altLang="zh-CN" b="0" i="1" smtClean="0">
                              <a:solidFill>
                                <a:schemeClr val="tx1"/>
                              </a:solidFill>
                              <a:latin typeface="Cambria Math"/>
                              <a:ea typeface="Cambria Math" panose="02040503050406030204" pitchFamily="18" charset="0"/>
                            </a:rPr>
                          </m:ctrlPr>
                        </m:dPr>
                        <m:e>
                          <m:nary>
                            <m:naryPr>
                              <m:chr m:val="∑"/>
                              <m:ctrlPr>
                                <a:rPr lang="en-US" altLang="zh-CN" b="0" i="1" smtClean="0">
                                  <a:solidFill>
                                    <a:schemeClr val="tx1"/>
                                  </a:solidFill>
                                  <a:latin typeface="Cambria Math"/>
                                  <a:ea typeface="Cambria Math" panose="02040503050406030204" pitchFamily="18" charset="0"/>
                                </a:rPr>
                              </m:ctrlPr>
                            </m:naryPr>
                            <m:sub>
                              <m:r>
                                <m:rPr>
                                  <m:brk m:alnAt="23"/>
                                </m:rPr>
                                <a:rPr lang="en-US" altLang="zh-CN" b="0" i="1" smtClean="0">
                                  <a:solidFill>
                                    <a:schemeClr val="tx1"/>
                                  </a:solidFill>
                                  <a:latin typeface="Cambria Math" panose="02040503050406030204" pitchFamily="18" charset="0"/>
                                  <a:ea typeface="Cambria Math" panose="02040503050406030204" pitchFamily="18" charset="0"/>
                                </a:rPr>
                                <m:t>𝑛</m:t>
                              </m:r>
                              <m:r>
                                <a:rPr lang="en-US" altLang="zh-CN" b="0" i="1" smtClean="0">
                                  <a:solidFill>
                                    <a:schemeClr val="tx1"/>
                                  </a:solidFill>
                                  <a:latin typeface="Cambria Math" panose="02040503050406030204" pitchFamily="18" charset="0"/>
                                  <a:ea typeface="Cambria Math" panose="02040503050406030204" pitchFamily="18" charset="0"/>
                                </a:rPr>
                                <m:t>=1</m:t>
                              </m:r>
                            </m:sub>
                            <m:sup>
                              <m:r>
                                <a:rPr lang="en-US" altLang="zh-CN" b="0" i="1" smtClean="0">
                                  <a:solidFill>
                                    <a:schemeClr val="tx1"/>
                                  </a:solidFill>
                                  <a:latin typeface="Cambria Math" panose="02040503050406030204" pitchFamily="18" charset="0"/>
                                  <a:ea typeface="Cambria Math" panose="02040503050406030204" pitchFamily="18" charset="0"/>
                                </a:rPr>
                                <m:t>𝑁</m:t>
                              </m:r>
                            </m:sup>
                            <m:e>
                              <m:sSub>
                                <m:sSubPr>
                                  <m:ctrlPr>
                                    <a:rPr lang="en-US" altLang="zh-CN" b="0" i="1" smtClean="0">
                                      <a:solidFill>
                                        <a:schemeClr val="tx1"/>
                                      </a:solidFill>
                                      <a:latin typeface="Cambria Math"/>
                                      <a:ea typeface="Cambria Math" panose="02040503050406030204" pitchFamily="18" charset="0"/>
                                    </a:rPr>
                                  </m:ctrlPr>
                                </m:sSubPr>
                                <m:e>
                                  <m:r>
                                    <a:rPr lang="en-US" altLang="zh-CN" b="0" i="1" smtClean="0">
                                      <a:solidFill>
                                        <a:schemeClr val="tx1"/>
                                      </a:solidFill>
                                      <a:latin typeface="Cambria Math" panose="02040503050406030204" pitchFamily="18" charset="0"/>
                                      <a:ea typeface="Cambria Math" panose="02040503050406030204" pitchFamily="18" charset="0"/>
                                    </a:rPr>
                                    <m:t>𝑊</m:t>
                                  </m:r>
                                </m:e>
                                <m:sub>
                                  <m:r>
                                    <a:rPr lang="en-US" altLang="zh-CN" b="0" i="1" smtClean="0">
                                      <a:solidFill>
                                        <a:schemeClr val="tx1"/>
                                      </a:solidFill>
                                      <a:latin typeface="Cambria Math" panose="02040503050406030204" pitchFamily="18" charset="0"/>
                                      <a:ea typeface="Cambria Math" panose="02040503050406030204" pitchFamily="18" charset="0"/>
                                    </a:rPr>
                                    <m:t>𝑛</m:t>
                                  </m:r>
                                </m:sub>
                              </m:sSub>
                              <m:r>
                                <a:rPr lang="en-US" altLang="zh-CN" b="0" i="1" smtClean="0">
                                  <a:solidFill>
                                    <a:schemeClr val="tx1"/>
                                  </a:solidFill>
                                  <a:latin typeface="Cambria Math" panose="02040503050406030204" pitchFamily="18" charset="0"/>
                                  <a:ea typeface="Cambria Math" panose="02040503050406030204" pitchFamily="18" charset="0"/>
                                </a:rPr>
                                <m:t>𝑙𝑜𝑔</m:t>
                              </m:r>
                              <m:sSub>
                                <m:sSubPr>
                                  <m:ctrlPr>
                                    <a:rPr lang="en-US" altLang="zh-CN" b="0" i="1" smtClean="0">
                                      <a:solidFill>
                                        <a:schemeClr val="tx1"/>
                                      </a:solidFill>
                                      <a:latin typeface="Cambria Math"/>
                                      <a:ea typeface="Cambria Math" panose="02040503050406030204" pitchFamily="18" charset="0"/>
                                    </a:rPr>
                                  </m:ctrlPr>
                                </m:sSubPr>
                                <m:e>
                                  <m:r>
                                    <a:rPr lang="en-US" altLang="zh-CN" b="0" i="1" smtClean="0">
                                      <a:solidFill>
                                        <a:schemeClr val="tx1"/>
                                      </a:solidFill>
                                      <a:latin typeface="Cambria Math" panose="02040503050406030204" pitchFamily="18" charset="0"/>
                                      <a:ea typeface="Cambria Math" panose="02040503050406030204" pitchFamily="18" charset="0"/>
                                    </a:rPr>
                                    <m:t>𝑃</m:t>
                                  </m:r>
                                </m:e>
                                <m:sub>
                                  <m:r>
                                    <a:rPr lang="en-US" altLang="zh-CN" b="0" i="1" smtClean="0">
                                      <a:solidFill>
                                        <a:schemeClr val="tx1"/>
                                      </a:solidFill>
                                      <a:latin typeface="Cambria Math" panose="02040503050406030204" pitchFamily="18" charset="0"/>
                                      <a:ea typeface="Cambria Math" panose="02040503050406030204" pitchFamily="18" charset="0"/>
                                    </a:rPr>
                                    <m:t>𝑛</m:t>
                                  </m:r>
                                </m:sub>
                              </m:sSub>
                            </m:e>
                          </m:nary>
                        </m:e>
                      </m:d>
                    </m:oMath>
                  </m:oMathPara>
                </a14:m>
                <a:endParaRPr lang="en-US" altLang="zh-CN" dirty="0" smtClean="0">
                  <a:solidFill>
                    <a:schemeClr val="tx1"/>
                  </a:solidFill>
                  <a:latin typeface="宋体" panose="02010600030101010101" pitchFamily="2" charset="-122"/>
                  <a:ea typeface="宋体" panose="02010600030101010101" pitchFamily="2"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838200" y="1143000"/>
                <a:ext cx="7467600" cy="3015377"/>
              </a:xfrm>
              <a:prstGeom prst="rect">
                <a:avLst/>
              </a:prstGeom>
              <a:blipFill rotWithShape="0">
                <a:blip r:embed="rId2"/>
                <a:stretch>
                  <a:fillRect l="-1143" t="-16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981200" y="4239990"/>
                <a:ext cx="5715000" cy="2084610"/>
              </a:xfrm>
              <a:prstGeom prst="rect">
                <a:avLst/>
              </a:prstGeom>
              <a:ln>
                <a:solidFill>
                  <a:schemeClr val="tx1"/>
                </a:solidFill>
              </a:ln>
            </p:spPr>
            <p:txBody>
              <a:bodyPr wrap="square">
                <a:spAutoFit/>
              </a:bodyPr>
              <a:lstStyle/>
              <a:p>
                <a:pPr lvl="1"/>
                <a14:m>
                  <m:oMath xmlns:m="http://schemas.openxmlformats.org/officeDocument/2006/math">
                    <m:sSub>
                      <m:sSubPr>
                        <m:ctrlPr>
                          <a:rPr lang="en-US" altLang="zh-CN" i="1">
                            <a:latin typeface="Cambria Math"/>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𝑊</m:t>
                        </m:r>
                      </m:e>
                      <m:sub>
                        <m:r>
                          <a:rPr lang="en-US" altLang="zh-CN" i="1">
                            <a:latin typeface="Cambria Math" panose="02040503050406030204" pitchFamily="18" charset="0"/>
                            <a:ea typeface="宋体" panose="02010600030101010101" pitchFamily="2" charset="-122"/>
                          </a:rPr>
                          <m:t>𝑛</m:t>
                        </m:r>
                      </m:sub>
                    </m:sSub>
                    <m:r>
                      <a:rPr lang="en-US" altLang="zh-CN" i="1">
                        <a:latin typeface="Cambria Math" panose="02040503050406030204" pitchFamily="18" charset="0"/>
                        <a:ea typeface="宋体" panose="02010600030101010101" pitchFamily="2" charset="-122"/>
                      </a:rPr>
                      <m:t>=1/</m:t>
                    </m:r>
                    <m:r>
                      <a:rPr lang="en-US" altLang="zh-CN" i="1">
                        <a:latin typeface="Cambria Math" panose="02040503050406030204" pitchFamily="18" charset="0"/>
                        <a:ea typeface="宋体" panose="02010600030101010101" pitchFamily="2" charset="-122"/>
                      </a:rPr>
                      <m:t>𝑁</m:t>
                    </m:r>
                  </m:oMath>
                </a14:m>
                <a:r>
                  <a:rPr lang="zh-CN" altLang="en-US" dirty="0">
                    <a:latin typeface="宋体" panose="02010600030101010101" pitchFamily="2" charset="-122"/>
                    <a:ea typeface="宋体" panose="02010600030101010101" pitchFamily="2" charset="-122"/>
                  </a:rPr>
                  <a:t>，为多元精度对应的权重，这里取</a:t>
                </a:r>
                <a14:m>
                  <m:oMath xmlns:m="http://schemas.openxmlformats.org/officeDocument/2006/math">
                    <m:r>
                      <a:rPr lang="en-US" altLang="zh-CN" i="1">
                        <a:latin typeface="Cambria Math" panose="02040503050406030204" pitchFamily="18" charset="0"/>
                        <a:ea typeface="宋体" panose="02010600030101010101" pitchFamily="2" charset="-122"/>
                      </a:rPr>
                      <m:t>𝑁</m:t>
                    </m:r>
                    <m:r>
                      <a:rPr lang="en-US" altLang="zh-CN" i="1">
                        <a:latin typeface="Cambria Math" panose="02040503050406030204" pitchFamily="18" charset="0"/>
                        <a:ea typeface="宋体" panose="02010600030101010101" pitchFamily="2" charset="-122"/>
                      </a:rPr>
                      <m:t>=1</m:t>
                    </m:r>
                  </m:oMath>
                </a14:m>
                <a:endParaRPr lang="en-US" altLang="zh-CN" dirty="0">
                  <a:latin typeface="宋体" panose="02010600030101010101" pitchFamily="2" charset="-122"/>
                  <a:ea typeface="宋体" panose="02010600030101010101" pitchFamily="2" charset="-122"/>
                </a:endParaRPr>
              </a:p>
              <a:p>
                <a:pPr lvl="1"/>
                <a14:m>
                  <m:oMath xmlns:m="http://schemas.openxmlformats.org/officeDocument/2006/math">
                    <m:r>
                      <a:rPr lang="en-US" altLang="zh-CN" i="1">
                        <a:latin typeface="Cambria Math" panose="02040503050406030204" pitchFamily="18" charset="0"/>
                        <a:ea typeface="宋体" panose="02010600030101010101" pitchFamily="2" charset="-122"/>
                      </a:rPr>
                      <m:t>𝐵𝑃</m:t>
                    </m:r>
                    <m:r>
                      <a:rPr lang="en-US" altLang="zh-CN" i="1">
                        <a:latin typeface="Cambria Math" panose="02040503050406030204" pitchFamily="18" charset="0"/>
                        <a:ea typeface="宋体" panose="02010600030101010101" pitchFamily="2" charset="-122"/>
                      </a:rPr>
                      <m:t>=</m:t>
                    </m:r>
                    <m:d>
                      <m:dPr>
                        <m:begChr m:val="{"/>
                        <m:endChr m:val=""/>
                        <m:ctrlPr>
                          <a:rPr lang="en-US" altLang="zh-CN" i="1">
                            <a:latin typeface="Cambria Math"/>
                            <a:ea typeface="宋体" panose="02010600030101010101" pitchFamily="2" charset="-122"/>
                          </a:rPr>
                        </m:ctrlPr>
                      </m:dPr>
                      <m:e>
                        <m:eqArr>
                          <m:eqArrPr>
                            <m:ctrlPr>
                              <a:rPr lang="en-US" altLang="zh-CN" i="1">
                                <a:latin typeface="Cambria Math"/>
                                <a:ea typeface="宋体" panose="02010600030101010101" pitchFamily="2" charset="-122"/>
                              </a:rPr>
                            </m:ctrlPr>
                          </m:eqArrPr>
                          <m:e>
                            <m:r>
                              <a:rPr lang="en-US" altLang="zh-CN" i="1">
                                <a:latin typeface="Cambria Math" panose="02040503050406030204" pitchFamily="18" charset="0"/>
                                <a:ea typeface="宋体" panose="02010600030101010101" pitchFamily="2" charset="-122"/>
                              </a:rPr>
                              <m:t>1           </m:t>
                            </m:r>
                            <m:r>
                              <a:rPr lang="en-US" altLang="zh-CN" i="1">
                                <a:latin typeface="Cambria Math" panose="02040503050406030204" pitchFamily="18" charset="0"/>
                                <a:ea typeface="宋体" panose="02010600030101010101" pitchFamily="2" charset="-122"/>
                              </a:rPr>
                              <m:t>𝑖𝑓</m:t>
                            </m:r>
                            <m:r>
                              <a:rPr lang="en-US" altLang="zh-CN" i="1">
                                <a:latin typeface="Cambria Math" panose="02040503050406030204" pitchFamily="18" charset="0"/>
                                <a:ea typeface="宋体" panose="02010600030101010101" pitchFamily="2" charset="-122"/>
                              </a:rPr>
                              <m:t> </m:t>
                            </m:r>
                            <m:sSub>
                              <m:sSubPr>
                                <m:ctrlPr>
                                  <a:rPr lang="en-US" altLang="zh-CN" i="1">
                                    <a:latin typeface="Cambria Math"/>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𝑙</m:t>
                                </m:r>
                              </m:e>
                              <m:sub>
                                <m:r>
                                  <a:rPr lang="en-US" altLang="zh-CN" i="1">
                                    <a:latin typeface="Cambria Math" panose="02040503050406030204" pitchFamily="18" charset="0"/>
                                    <a:ea typeface="宋体" panose="02010600030101010101" pitchFamily="2" charset="-122"/>
                                  </a:rPr>
                                  <m:t>𝑐</m:t>
                                </m:r>
                              </m:sub>
                            </m:sSub>
                            <m:r>
                              <a:rPr lang="en-US" altLang="zh-CN" i="1">
                                <a:latin typeface="Cambria Math" panose="02040503050406030204" pitchFamily="18" charset="0"/>
                                <a:ea typeface="宋体" panose="02010600030101010101" pitchFamily="2" charset="-122"/>
                              </a:rPr>
                              <m:t>&gt;</m:t>
                            </m:r>
                            <m:sSub>
                              <m:sSubPr>
                                <m:ctrlPr>
                                  <a:rPr lang="en-US" altLang="zh-CN" i="1">
                                    <a:latin typeface="Cambria Math"/>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𝑙</m:t>
                                </m:r>
                              </m:e>
                              <m:sub>
                                <m:r>
                                  <a:rPr lang="en-US" altLang="zh-CN" i="1">
                                    <a:latin typeface="Cambria Math" panose="02040503050406030204" pitchFamily="18" charset="0"/>
                                    <a:ea typeface="宋体" panose="02010600030101010101" pitchFamily="2" charset="-122"/>
                                  </a:rPr>
                                  <m:t>𝑠</m:t>
                                </m:r>
                              </m:sub>
                            </m:sSub>
                          </m:e>
                          <m:e>
                            <m:sSup>
                              <m:sSupPr>
                                <m:ctrlPr>
                                  <a:rPr lang="en-US" altLang="zh-CN" i="1">
                                    <a:latin typeface="Cambria Math"/>
                                  </a:rPr>
                                </m:ctrlPr>
                              </m:sSupPr>
                              <m:e>
                                <m:r>
                                  <a:rPr lang="en-US" altLang="zh-CN" i="1">
                                    <a:latin typeface="Cambria Math" panose="02040503050406030204" pitchFamily="18" charset="0"/>
                                  </a:rPr>
                                  <m:t>𝑒</m:t>
                                </m:r>
                              </m:e>
                              <m:sup>
                                <m:r>
                                  <a:rPr lang="en-US" altLang="zh-CN" i="1">
                                    <a:latin typeface="Cambria Math" panose="02040503050406030204" pitchFamily="18" charset="0"/>
                                  </a:rPr>
                                  <m:t>1−</m:t>
                                </m:r>
                                <m:f>
                                  <m:fPr>
                                    <m:ctrlPr>
                                      <a:rPr lang="en-US" altLang="zh-CN" i="1">
                                        <a:latin typeface="Cambria Math"/>
                                      </a:rPr>
                                    </m:ctrlPr>
                                  </m:fPr>
                                  <m:num>
                                    <m:sSub>
                                      <m:sSubPr>
                                        <m:ctrlPr>
                                          <a:rPr lang="en-US" altLang="zh-CN" i="1">
                                            <a:latin typeface="Cambria Math"/>
                                          </a:rPr>
                                        </m:ctrlPr>
                                      </m:sSubPr>
                                      <m:e>
                                        <m:r>
                                          <a:rPr lang="en-US" altLang="zh-CN" i="1">
                                            <a:latin typeface="Cambria Math" panose="02040503050406030204" pitchFamily="18" charset="0"/>
                                          </a:rPr>
                                          <m:t>𝑙</m:t>
                                        </m:r>
                                      </m:e>
                                      <m:sub>
                                        <m:r>
                                          <a:rPr lang="en-US" altLang="zh-CN" i="1">
                                            <a:latin typeface="Cambria Math" panose="02040503050406030204" pitchFamily="18" charset="0"/>
                                          </a:rPr>
                                          <m:t>𝑠</m:t>
                                        </m:r>
                                      </m:sub>
                                    </m:sSub>
                                  </m:num>
                                  <m:den>
                                    <m:sSub>
                                      <m:sSubPr>
                                        <m:ctrlPr>
                                          <a:rPr lang="en-US" altLang="zh-CN" i="1">
                                            <a:latin typeface="Cambria Math"/>
                                          </a:rPr>
                                        </m:ctrlPr>
                                      </m:sSubPr>
                                      <m:e>
                                        <m:r>
                                          <a:rPr lang="en-US" altLang="zh-CN" i="1">
                                            <a:latin typeface="Cambria Math" panose="02040503050406030204" pitchFamily="18" charset="0"/>
                                          </a:rPr>
                                          <m:t>𝑙</m:t>
                                        </m:r>
                                      </m:e>
                                      <m:sub>
                                        <m:r>
                                          <a:rPr lang="en-US" altLang="zh-CN" i="1">
                                            <a:latin typeface="Cambria Math" panose="02040503050406030204" pitchFamily="18" charset="0"/>
                                          </a:rPr>
                                          <m:t>𝑐</m:t>
                                        </m:r>
                                      </m:sub>
                                    </m:sSub>
                                  </m:den>
                                </m:f>
                              </m:sup>
                            </m:sSup>
                            <m:r>
                              <a:rPr lang="en-US" altLang="zh-CN" i="1">
                                <a:latin typeface="Cambria Math" panose="02040503050406030204" pitchFamily="18" charset="0"/>
                              </a:rPr>
                              <m:t>    </m:t>
                            </m:r>
                            <m:r>
                              <a:rPr lang="en-US" altLang="zh-CN" i="1">
                                <a:latin typeface="Cambria Math" panose="02040503050406030204" pitchFamily="18" charset="0"/>
                              </a:rPr>
                              <m:t>𝑖𝑓</m:t>
                            </m:r>
                            <m:r>
                              <a:rPr lang="en-US" altLang="zh-CN" i="1">
                                <a:latin typeface="Cambria Math" panose="02040503050406030204" pitchFamily="18" charset="0"/>
                              </a:rPr>
                              <m:t>  </m:t>
                            </m:r>
                            <m:sSub>
                              <m:sSubPr>
                                <m:ctrlPr>
                                  <a:rPr lang="en-US" altLang="zh-CN" i="1">
                                    <a:latin typeface="Cambria Math"/>
                                  </a:rPr>
                                </m:ctrlPr>
                              </m:sSubPr>
                              <m:e>
                                <m:r>
                                  <a:rPr lang="en-US" altLang="zh-CN" i="1">
                                    <a:latin typeface="Cambria Math" panose="02040503050406030204" pitchFamily="18" charset="0"/>
                                  </a:rPr>
                                  <m:t>𝑙</m:t>
                                </m:r>
                              </m:e>
                              <m:sub>
                                <m:r>
                                  <a:rPr lang="en-US" altLang="zh-CN" i="1">
                                    <a:latin typeface="Cambria Math" panose="02040503050406030204" pitchFamily="18" charset="0"/>
                                  </a:rPr>
                                  <m:t>𝑐</m:t>
                                </m:r>
                              </m:sub>
                            </m:sSub>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𝑙</m:t>
                                </m:r>
                              </m:e>
                              <m:sub>
                                <m:r>
                                  <a:rPr lang="en-US" altLang="zh-CN" i="1">
                                    <a:latin typeface="Cambria Math" panose="02040503050406030204" pitchFamily="18" charset="0"/>
                                  </a:rPr>
                                  <m:t>𝑠</m:t>
                                </m:r>
                              </m:sub>
                            </m:sSub>
                          </m:e>
                        </m:eqArr>
                      </m:e>
                    </m:d>
                  </m:oMath>
                </a14:m>
                <a:r>
                  <a:rPr lang="zh-CN" altLang="en-US" dirty="0">
                    <a:latin typeface="宋体" panose="02010600030101010101" pitchFamily="2" charset="-122"/>
                    <a:ea typeface="宋体" panose="02010600030101010101" pitchFamily="2" charset="-122"/>
                  </a:rPr>
                  <a:t> ，为惩罚因子</a:t>
                </a:r>
                <a:endParaRPr lang="en-US" altLang="zh-CN" dirty="0">
                  <a:latin typeface="宋体" panose="02010600030101010101" pitchFamily="2" charset="-122"/>
                  <a:ea typeface="宋体" panose="02010600030101010101" pitchFamily="2" charset="-122"/>
                </a:endParaRPr>
              </a:p>
              <a:p>
                <a:pPr lvl="1"/>
                <a14:m>
                  <m:oMath xmlns:m="http://schemas.openxmlformats.org/officeDocument/2006/math">
                    <m:sSub>
                      <m:sSubPr>
                        <m:ctrlPr>
                          <a:rPr lang="en-US" altLang="zh-CN" i="1">
                            <a:latin typeface="Cambria Math"/>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𝑃</m:t>
                        </m:r>
                      </m:e>
                      <m:sub>
                        <m:r>
                          <a:rPr lang="en-US" altLang="zh-CN" i="1">
                            <a:latin typeface="Cambria Math" panose="02040503050406030204" pitchFamily="18" charset="0"/>
                            <a:ea typeface="Cambria Math" panose="02040503050406030204" pitchFamily="18" charset="0"/>
                          </a:rPr>
                          <m:t>𝑛</m:t>
                        </m:r>
                      </m:sub>
                    </m:sSub>
                  </m:oMath>
                </a14:m>
                <a:r>
                  <a:rPr lang="en-US" altLang="zh-CN" i="1" dirty="0">
                    <a:latin typeface="Cambria Math" panose="02040503050406030204" pitchFamily="18" charset="0"/>
                    <a:ea typeface="宋体" panose="02010600030101010101" pitchFamily="2" charset="-122"/>
                  </a:rPr>
                  <a:t>​	</a:t>
                </a:r>
                <a:r>
                  <a:rPr lang="zh-CN" altLang="en-US" dirty="0" smtClean="0">
                    <a:latin typeface="Cambria Math" panose="02040503050406030204" pitchFamily="18" charset="0"/>
                    <a:ea typeface="宋体" panose="02010600030101010101" pitchFamily="2" charset="-122"/>
                  </a:rPr>
                  <a:t>多元精度</a:t>
                </a:r>
                <a:endParaRPr lang="en-US" altLang="zh-CN" dirty="0" smtClean="0">
                  <a:latin typeface="Cambria Math" panose="02040503050406030204" pitchFamily="18" charset="0"/>
                  <a:ea typeface="宋体" panose="02010600030101010101" pitchFamily="2" charset="-122"/>
                </a:endParaRPr>
              </a:p>
              <a:p>
                <a:pPr lvl="1"/>
                <a14:m>
                  <m:oMath xmlns:m="http://schemas.openxmlformats.org/officeDocument/2006/math">
                    <m:sSub>
                      <m:sSubPr>
                        <m:ctrlPr>
                          <a:rPr lang="en-US" altLang="zh-CN" i="1" dirty="0">
                            <a:latin typeface="Cambria Math"/>
                            <a:ea typeface="宋体" panose="02010600030101010101" pitchFamily="2" charset="-122"/>
                          </a:rPr>
                        </m:ctrlPr>
                      </m:sSubPr>
                      <m:e>
                        <m:r>
                          <a:rPr lang="en-US" altLang="zh-CN" i="1" dirty="0">
                            <a:latin typeface="Cambria Math" panose="02040503050406030204" pitchFamily="18" charset="0"/>
                            <a:ea typeface="宋体" panose="02010600030101010101" pitchFamily="2" charset="-122"/>
                          </a:rPr>
                          <m:t>𝑙</m:t>
                        </m:r>
                      </m:e>
                      <m:sub>
                        <m:r>
                          <a:rPr lang="en-US" altLang="zh-CN" i="1" dirty="0">
                            <a:latin typeface="Cambria Math" panose="02040503050406030204" pitchFamily="18" charset="0"/>
                            <a:ea typeface="宋体" panose="02010600030101010101" pitchFamily="2" charset="-122"/>
                          </a:rPr>
                          <m:t>𝑐</m:t>
                        </m:r>
                      </m:sub>
                    </m:sSub>
                  </m:oMath>
                </a14:m>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译文</a:t>
                </a:r>
                <a:r>
                  <a:rPr lang="zh-CN" altLang="en-US" dirty="0" smtClean="0">
                    <a:latin typeface="Arial" panose="020B0604020202020204" pitchFamily="34" charset="0"/>
                    <a:ea typeface="宋体" panose="02010600030101010101" pitchFamily="2" charset="-122"/>
                  </a:rPr>
                  <a:t>长度</a:t>
                </a:r>
                <a:endParaRPr lang="en-US" altLang="zh-CN" dirty="0">
                  <a:latin typeface="Arial" panose="020B0604020202020204" pitchFamily="34" charset="0"/>
                  <a:ea typeface="宋体" panose="02010600030101010101" pitchFamily="2" charset="-122"/>
                </a:endParaRPr>
              </a:p>
              <a:p>
                <a:pPr lvl="1"/>
                <a14:m>
                  <m:oMath xmlns:m="http://schemas.openxmlformats.org/officeDocument/2006/math">
                    <m:sSub>
                      <m:sSubPr>
                        <m:ctrlPr>
                          <a:rPr lang="en-US" altLang="zh-CN" i="1" dirty="0">
                            <a:latin typeface="Cambria Math"/>
                            <a:ea typeface="宋体" panose="02010600030101010101" pitchFamily="2" charset="-122"/>
                          </a:rPr>
                        </m:ctrlPr>
                      </m:sSubPr>
                      <m:e>
                        <m:r>
                          <a:rPr lang="en-US" altLang="zh-CN" i="1" dirty="0">
                            <a:latin typeface="Cambria Math" panose="02040503050406030204" pitchFamily="18" charset="0"/>
                            <a:ea typeface="宋体" panose="02010600030101010101" pitchFamily="2" charset="-122"/>
                          </a:rPr>
                          <m:t>𝑙</m:t>
                        </m:r>
                      </m:e>
                      <m:sub>
                        <m:r>
                          <a:rPr lang="en-US" altLang="zh-CN" i="1" dirty="0">
                            <a:latin typeface="Cambria Math" panose="02040503050406030204" pitchFamily="18" charset="0"/>
                            <a:ea typeface="宋体" panose="02010600030101010101" pitchFamily="2" charset="-122"/>
                          </a:rPr>
                          <m:t>𝑠</m:t>
                        </m:r>
                      </m:sub>
                    </m:sSub>
                  </m:oMath>
                </a14:m>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参考答案长度</a:t>
                </a:r>
                <a:endParaRPr lang="en-US" altLang="zh-CN" dirty="0">
                  <a:latin typeface="Arial" panose="020B0604020202020204" pitchFamily="34" charset="0"/>
                  <a:ea typeface="宋体" panose="02010600030101010101" pitchFamily="2"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1981200" y="4239990"/>
                <a:ext cx="5715000" cy="2084610"/>
              </a:xfrm>
              <a:prstGeom prst="rect">
                <a:avLst/>
              </a:prstGeom>
              <a:blipFill rotWithShape="0">
                <a:blip r:embed="rId3"/>
                <a:stretch>
                  <a:fillRect t="-2035" b="-2907"/>
                </a:stretch>
              </a:blipFill>
              <a:ln>
                <a:solidFill>
                  <a:schemeClr val="tx1"/>
                </a:solidFill>
              </a:ln>
            </p:spPr>
            <p:txBody>
              <a:bodyPr/>
              <a:lstStyle/>
              <a:p>
                <a:r>
                  <a:rPr lang="zh-CN" altLang="en-US">
                    <a:noFill/>
                  </a:rPr>
                  <a:t> </a:t>
                </a:r>
              </a:p>
            </p:txBody>
          </p:sp>
        </mc:Fallback>
      </mc:AlternateContent>
    </p:spTree>
    <p:extLst>
      <p:ext uri="{BB962C8B-B14F-4D97-AF65-F5344CB8AC3E}">
        <p14:creationId xmlns:p14="http://schemas.microsoft.com/office/powerpoint/2010/main" val="23817547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a:spLocks/>
          </p:cNvSpPr>
          <p:nvPr/>
        </p:nvSpPr>
        <p:spPr>
          <a:xfrm>
            <a:off x="1486916" y="225297"/>
            <a:ext cx="617474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数据处理 </a:t>
            </a:r>
            <a:r>
              <a:rPr lang="en-US" altLang="zh-CN" kern="0" dirty="0" smtClean="0"/>
              <a:t>: IT</a:t>
            </a:r>
            <a:r>
              <a:rPr lang="zh-CN" altLang="en-US" kern="0" dirty="0" smtClean="0"/>
              <a:t>文档数据抽取</a:t>
            </a:r>
            <a:endParaRPr lang="zh-CN" altLang="en-US" kern="0" dirty="0"/>
          </a:p>
        </p:txBody>
      </p:sp>
      <p:sp>
        <p:nvSpPr>
          <p:cNvPr id="4" name="圆角矩形 3"/>
          <p:cNvSpPr/>
          <p:nvPr/>
        </p:nvSpPr>
        <p:spPr>
          <a:xfrm>
            <a:off x="46771" y="3124200"/>
            <a:ext cx="1752600" cy="609600"/>
          </a:xfrm>
          <a:prstGeom prst="round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lang="zh-CN" altLang="en-US" sz="1400" kern="0" dirty="0" smtClean="0">
                <a:latin typeface="微软雅黑" panose="020B0503020204020204" pitchFamily="34" charset="-122"/>
                <a:ea typeface="微软雅黑" panose="020B0503020204020204" pitchFamily="34" charset="-122"/>
              </a:rPr>
              <a:t>抽取完成</a:t>
            </a:r>
            <a:endParaRPr lang="en-US" altLang="zh-CN" sz="1400" kern="0" dirty="0" smtClean="0">
              <a:latin typeface="微软雅黑" panose="020B0503020204020204" pitchFamily="34" charset="-122"/>
              <a:ea typeface="微软雅黑" panose="020B0503020204020204" pitchFamily="34" charset="-122"/>
            </a:endParaRPr>
          </a:p>
          <a:p>
            <a:pPr marL="0" marR="0" indent="0" algn="ctr" defTabSz="914400" eaLnBrk="1" fontAlgn="auto" latinLnBrk="0" hangingPunct="1">
              <a:lnSpc>
                <a:spcPct val="100000"/>
              </a:lnSpc>
              <a:spcBef>
                <a:spcPts val="0"/>
              </a:spcBef>
              <a:spcAft>
                <a:spcPts val="0"/>
              </a:spcAft>
              <a:buClrTx/>
              <a:buSzTx/>
              <a:buFontTx/>
              <a:buNone/>
            </a:pPr>
            <a:r>
              <a:rPr lang="en-US" altLang="zh-CN" sz="1400" kern="0" dirty="0" smtClean="0">
                <a:latin typeface="微软雅黑" panose="020B0503020204020204" pitchFamily="34" charset="-122"/>
                <a:ea typeface="微软雅黑" panose="020B0503020204020204" pitchFamily="34" charset="-122"/>
              </a:rPr>
              <a:t>tab</a:t>
            </a:r>
            <a:r>
              <a:rPr lang="zh-CN" altLang="en-US" sz="1400" kern="0" dirty="0" smtClean="0">
                <a:latin typeface="微软雅黑" panose="020B0503020204020204" pitchFamily="34" charset="-122"/>
                <a:ea typeface="微软雅黑" panose="020B0503020204020204" pitchFamily="34" charset="-122"/>
              </a:rPr>
              <a:t>分割平行语料</a:t>
            </a:r>
            <a:endParaRPr kumimoji="0" lang="zh-CN" altLang="en-US" sz="14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2"/>
          <a:srcRect r="8035" b="5334"/>
          <a:stretch/>
        </p:blipFill>
        <p:spPr>
          <a:xfrm>
            <a:off x="1828800" y="762000"/>
            <a:ext cx="7010400" cy="5721131"/>
          </a:xfrm>
          <a:prstGeom prst="rect">
            <a:avLst/>
          </a:prstGeom>
        </p:spPr>
      </p:pic>
    </p:spTree>
    <p:extLst>
      <p:ext uri="{BB962C8B-B14F-4D97-AF65-F5344CB8AC3E}">
        <p14:creationId xmlns:p14="http://schemas.microsoft.com/office/powerpoint/2010/main" val="37330297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486916" y="225297"/>
            <a:ext cx="617474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数据处理 </a:t>
            </a:r>
            <a:r>
              <a:rPr lang="en-US" altLang="zh-CN" kern="0" dirty="0" smtClean="0"/>
              <a:t>: </a:t>
            </a:r>
            <a:r>
              <a:rPr lang="en-US" altLang="zh-CN" kern="0" dirty="0" err="1" smtClean="0"/>
              <a:t>tmx</a:t>
            </a:r>
            <a:r>
              <a:rPr lang="zh-CN" altLang="en-US" kern="0" dirty="0" smtClean="0"/>
              <a:t>数据抽取</a:t>
            </a:r>
            <a:endParaRPr lang="zh-CN" altLang="en-US" kern="0" dirty="0"/>
          </a:p>
        </p:txBody>
      </p:sp>
      <p:pic>
        <p:nvPicPr>
          <p:cNvPr id="3" name="图片 2"/>
          <p:cNvPicPr>
            <a:picLocks noChangeAspect="1"/>
          </p:cNvPicPr>
          <p:nvPr/>
        </p:nvPicPr>
        <p:blipFill rotWithShape="1">
          <a:blip r:embed="rId2"/>
          <a:srcRect r="30153" b="18652"/>
          <a:stretch/>
        </p:blipFill>
        <p:spPr>
          <a:xfrm>
            <a:off x="152400" y="914399"/>
            <a:ext cx="5867400" cy="5192767"/>
          </a:xfrm>
          <a:prstGeom prst="rect">
            <a:avLst/>
          </a:prstGeom>
        </p:spPr>
      </p:pic>
      <p:graphicFrame>
        <p:nvGraphicFramePr>
          <p:cNvPr id="11" name="图示 10"/>
          <p:cNvGraphicFramePr/>
          <p:nvPr>
            <p:extLst>
              <p:ext uri="{D42A27DB-BD31-4B8C-83A1-F6EECF244321}">
                <p14:modId xmlns:p14="http://schemas.microsoft.com/office/powerpoint/2010/main" val="2983471765"/>
              </p:ext>
            </p:extLst>
          </p:nvPr>
        </p:nvGraphicFramePr>
        <p:xfrm>
          <a:off x="6096000" y="1981200"/>
          <a:ext cx="3048000" cy="266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2800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10000"/>
          <a:stretch/>
        </p:blipFill>
        <p:spPr>
          <a:xfrm>
            <a:off x="1219200" y="152400"/>
            <a:ext cx="6431964" cy="6172200"/>
          </a:xfrm>
          <a:prstGeom prst="rect">
            <a:avLst/>
          </a:prstGeom>
        </p:spPr>
      </p:pic>
    </p:spTree>
    <p:extLst>
      <p:ext uri="{BB962C8B-B14F-4D97-AF65-F5344CB8AC3E}">
        <p14:creationId xmlns:p14="http://schemas.microsoft.com/office/powerpoint/2010/main" val="9070293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486916" y="225297"/>
            <a:ext cx="617474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数据处理 </a:t>
            </a:r>
            <a:r>
              <a:rPr lang="en-US" altLang="zh-CN" kern="0" dirty="0" smtClean="0"/>
              <a:t>: </a:t>
            </a:r>
            <a:r>
              <a:rPr lang="zh-CN" altLang="en-US" kern="0" dirty="0" smtClean="0"/>
              <a:t>词语对齐</a:t>
            </a:r>
            <a:endParaRPr lang="zh-CN" altLang="en-US" kern="0" dirty="0"/>
          </a:p>
        </p:txBody>
      </p:sp>
      <p:sp>
        <p:nvSpPr>
          <p:cNvPr id="3" name="内容占位符 4"/>
          <p:cNvSpPr txBox="1">
            <a:spLocks/>
          </p:cNvSpPr>
          <p:nvPr/>
        </p:nvSpPr>
        <p:spPr bwMode="auto">
          <a:xfrm>
            <a:off x="533400" y="1219200"/>
            <a:ext cx="8300197" cy="4036499"/>
          </a:xfrm>
          <a:prstGeom prst="rect">
            <a:avLst/>
          </a:prstGeom>
          <a:noFill/>
          <a:ln w="9525">
            <a:noFill/>
            <a:miter lim="800000"/>
          </a:ln>
        </p:spPr>
        <p:txBody>
          <a:bodyPr vert="horz" wrap="square" lIns="91440" tIns="45720" rIns="91440" bIns="45720" numCol="1" anchor="t" anchorCtr="0" compatLnSpc="1">
            <a:normAutofit fontScale="92500" lnSpcReduction="20000"/>
          </a:bodyPr>
          <a:lstStyle>
            <a:lvl1pPr marL="342900" indent="-342900" algn="l" rtl="0" eaLnBrk="1" fontAlgn="base" hangingPunct="1">
              <a:lnSpc>
                <a:spcPct val="150000"/>
              </a:lnSpc>
              <a:spcBef>
                <a:spcPct val="0"/>
              </a:spcBef>
              <a:spcAft>
                <a:spcPct val="0"/>
              </a:spcAft>
              <a:defRPr sz="1800" b="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20000"/>
              </a:lnSpc>
              <a:spcBef>
                <a:spcPct val="50000"/>
              </a:spcBef>
              <a:spcAft>
                <a:spcPct val="0"/>
              </a:spcAft>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20000"/>
              </a:lnSpc>
              <a:spcBef>
                <a:spcPct val="50000"/>
              </a:spcBef>
              <a:spcAft>
                <a:spcPct val="0"/>
              </a:spcAft>
              <a:defRPr sz="1400">
                <a:solidFill>
                  <a:schemeClr val="tx1">
                    <a:lumMod val="85000"/>
                    <a:lumOff val="15000"/>
                  </a:schemeClr>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20000"/>
              </a:lnSpc>
              <a:spcBef>
                <a:spcPct val="50000"/>
              </a:spcBef>
              <a:spcAft>
                <a:spcPct val="0"/>
              </a:spcAft>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marL="2057400" indent="-228600" algn="l" rtl="0" eaLnBrk="1" fontAlgn="base" hangingPunct="1">
              <a:lnSpc>
                <a:spcPct val="120000"/>
              </a:lnSpc>
              <a:spcBef>
                <a:spcPct val="20000"/>
              </a:spcBef>
              <a:spcAft>
                <a:spcPct val="0"/>
              </a:spcAft>
              <a:defRPr sz="1100">
                <a:solidFill>
                  <a:schemeClr val="tx1">
                    <a:lumMod val="85000"/>
                    <a:lumOff val="15000"/>
                  </a:schemeClr>
                </a:solidFill>
                <a:latin typeface="微软雅黑" panose="020B0503020204020204" pitchFamily="34" charset="-122"/>
                <a:ea typeface="微软雅黑" panose="020B0503020204020204" pitchFamily="34" charset="-122"/>
              </a:defRPr>
            </a:lvl5pPr>
            <a:lvl6pPr marL="2514600" indent="-228600" algn="l" rtl="0" eaLnBrk="1" fontAlgn="base" hangingPunct="1">
              <a:lnSpc>
                <a:spcPct val="120000"/>
              </a:lnSpc>
              <a:spcBef>
                <a:spcPct val="20000"/>
              </a:spcBef>
              <a:spcAft>
                <a:spcPct val="0"/>
              </a:spcAft>
              <a:defRPr sz="1200">
                <a:solidFill>
                  <a:schemeClr val="tx1"/>
                </a:solidFill>
                <a:latin typeface="+mj-lt"/>
                <a:ea typeface="+mn-ea"/>
              </a:defRPr>
            </a:lvl6pPr>
            <a:lvl7pPr marL="2971800" indent="-228600" algn="l" rtl="0" eaLnBrk="1" fontAlgn="base" hangingPunct="1">
              <a:lnSpc>
                <a:spcPct val="120000"/>
              </a:lnSpc>
              <a:spcBef>
                <a:spcPct val="20000"/>
              </a:spcBef>
              <a:spcAft>
                <a:spcPct val="0"/>
              </a:spcAft>
              <a:defRPr sz="1200">
                <a:solidFill>
                  <a:schemeClr val="tx1"/>
                </a:solidFill>
                <a:latin typeface="+mj-lt"/>
                <a:ea typeface="+mn-ea"/>
              </a:defRPr>
            </a:lvl7pPr>
            <a:lvl8pPr marL="3429000" indent="-228600" algn="l" rtl="0" eaLnBrk="1" fontAlgn="base" hangingPunct="1">
              <a:lnSpc>
                <a:spcPct val="120000"/>
              </a:lnSpc>
              <a:spcBef>
                <a:spcPct val="20000"/>
              </a:spcBef>
              <a:spcAft>
                <a:spcPct val="0"/>
              </a:spcAft>
              <a:defRPr sz="1200">
                <a:solidFill>
                  <a:schemeClr val="tx1"/>
                </a:solidFill>
                <a:latin typeface="+mj-lt"/>
                <a:ea typeface="+mn-ea"/>
              </a:defRPr>
            </a:lvl8pPr>
            <a:lvl9pPr marL="3886200" indent="-228600" algn="l" rtl="0" eaLnBrk="1" fontAlgn="base" hangingPunct="1">
              <a:lnSpc>
                <a:spcPct val="120000"/>
              </a:lnSpc>
              <a:spcBef>
                <a:spcPct val="20000"/>
              </a:spcBef>
              <a:spcAft>
                <a:spcPct val="0"/>
              </a:spcAft>
              <a:defRPr sz="1200">
                <a:solidFill>
                  <a:schemeClr val="tx1"/>
                </a:solidFill>
                <a:latin typeface="+mj-lt"/>
                <a:ea typeface="+mn-ea"/>
              </a:defRPr>
            </a:lvl9pPr>
          </a:lstStyle>
          <a:p>
            <a:r>
              <a:rPr lang="zh-CN" altLang="en-US" kern="0" dirty="0" smtClean="0"/>
              <a:t>工具</a:t>
            </a:r>
            <a:r>
              <a:rPr lang="zh-CN" altLang="en-US" kern="0" dirty="0"/>
              <a:t>：</a:t>
            </a:r>
            <a:r>
              <a:rPr lang="en-US" altLang="zh-CN" kern="0" dirty="0" smtClean="0"/>
              <a:t>GIZA++</a:t>
            </a:r>
          </a:p>
          <a:p>
            <a:r>
              <a:rPr lang="zh-CN" altLang="en-US" kern="0" dirty="0" smtClean="0"/>
              <a:t>结果：得到每个句对</a:t>
            </a:r>
            <a:r>
              <a:rPr lang="en-US" altLang="zh-CN" kern="0" dirty="0" smtClean="0"/>
              <a:t>(</a:t>
            </a:r>
            <a:r>
              <a:rPr lang="zh-CN" altLang="en-US" kern="0" dirty="0" smtClean="0"/>
              <a:t>中文</a:t>
            </a:r>
            <a:r>
              <a:rPr lang="en-US" altLang="zh-CN" kern="0" dirty="0" smtClean="0">
                <a:sym typeface="Wingdings" panose="05000000000000000000" pitchFamily="2" charset="2"/>
              </a:rPr>
              <a:t></a:t>
            </a:r>
            <a:r>
              <a:rPr lang="zh-CN" altLang="en-US" kern="0" dirty="0" smtClean="0"/>
              <a:t>英文</a:t>
            </a:r>
            <a:r>
              <a:rPr lang="en-US" altLang="zh-CN" kern="0" dirty="0" smtClean="0"/>
              <a:t>)</a:t>
            </a:r>
            <a:r>
              <a:rPr lang="zh-CN" altLang="en-US" kern="0" dirty="0" smtClean="0"/>
              <a:t>的一个最佳对齐</a:t>
            </a:r>
            <a:endParaRPr lang="en-US" altLang="zh-CN" kern="0" dirty="0" smtClean="0"/>
          </a:p>
          <a:p>
            <a:endParaRPr lang="en-US" altLang="zh-CN" kern="0" dirty="0" smtClean="0"/>
          </a:p>
          <a:p>
            <a:endParaRPr lang="en-US" altLang="zh-CN" kern="0" dirty="0" smtClean="0"/>
          </a:p>
          <a:p>
            <a:pPr lvl="1"/>
            <a:endParaRPr lang="en-US" altLang="zh-CN" kern="0" dirty="0" smtClean="0"/>
          </a:p>
          <a:p>
            <a:pPr lvl="1"/>
            <a:endParaRPr lang="en-US" altLang="zh-CN" kern="0" dirty="0" smtClean="0"/>
          </a:p>
          <a:p>
            <a:pPr marL="0" lvl="1" indent="457200"/>
            <a:r>
              <a:rPr lang="zh-CN" altLang="en-US" kern="0" dirty="0" smtClean="0"/>
              <a:t>第一行是一个可用于作为对齐可视化工具的标题的一个标签，包含训练的语料库中的有关该句编号的信息，句子长度和对齐概率。</a:t>
            </a:r>
            <a:endParaRPr lang="en-US" altLang="zh-CN" kern="0" dirty="0" smtClean="0"/>
          </a:p>
          <a:p>
            <a:pPr marL="0" lvl="1" indent="457200"/>
            <a:r>
              <a:rPr lang="zh-CN" altLang="en-US" kern="0" dirty="0" smtClean="0"/>
              <a:t>第二行是目标语言，第三行是源语言，源语言中的每个记号之后是一个零或多个数字的集合，这些数字代表的与源语言记号连接的目标语言记号位置</a:t>
            </a:r>
            <a:endParaRPr lang="en-US" altLang="zh-CN" kern="0" dirty="0" smtClean="0"/>
          </a:p>
          <a:p>
            <a:pPr marL="342900" lvl="1" indent="0"/>
            <a:endParaRPr lang="en-US" altLang="zh-CN" kern="0" dirty="0" smtClean="0"/>
          </a:p>
          <a:p>
            <a:r>
              <a:rPr lang="zh-CN" altLang="en-US" kern="0" dirty="0" smtClean="0"/>
              <a:t>句对筛选：根据漏翻译程度进行漏翻检测</a:t>
            </a:r>
            <a:endParaRPr lang="en-US" altLang="zh-CN" kern="0" dirty="0" smtClean="0"/>
          </a:p>
          <a:p>
            <a:endParaRPr lang="en-US" altLang="zh-CN" kern="0" dirty="0" smtClean="0"/>
          </a:p>
          <a:p>
            <a:endParaRPr lang="en-US" altLang="zh-CN" kern="0" dirty="0" smtClean="0"/>
          </a:p>
          <a:p>
            <a:pPr lvl="1"/>
            <a:endParaRPr lang="en-US" altLang="zh-CN" kern="0" dirty="0" smtClean="0"/>
          </a:p>
          <a:p>
            <a:pPr marL="0" indent="0"/>
            <a:endParaRPr lang="en-US" altLang="zh-CN" kern="0" dirty="0" smtClean="0"/>
          </a:p>
        </p:txBody>
      </p:sp>
      <p:pic>
        <p:nvPicPr>
          <p:cNvPr id="4" name="图片 3"/>
          <p:cNvPicPr>
            <a:picLocks noChangeAspect="1"/>
          </p:cNvPicPr>
          <p:nvPr/>
        </p:nvPicPr>
        <p:blipFill>
          <a:blip r:embed="rId2"/>
          <a:stretch>
            <a:fillRect/>
          </a:stretch>
        </p:blipFill>
        <p:spPr>
          <a:xfrm>
            <a:off x="1066800" y="2057400"/>
            <a:ext cx="6679406" cy="1085850"/>
          </a:xfrm>
          <a:prstGeom prst="rect">
            <a:avLst/>
          </a:prstGeom>
        </p:spPr>
      </p:pic>
    </p:spTree>
    <p:extLst>
      <p:ext uri="{BB962C8B-B14F-4D97-AF65-F5344CB8AC3E}">
        <p14:creationId xmlns:p14="http://schemas.microsoft.com/office/powerpoint/2010/main" val="31470736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485144" y="210734"/>
            <a:ext cx="617474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数据处理 </a:t>
            </a:r>
            <a:r>
              <a:rPr lang="en-US" altLang="zh-CN" kern="0" dirty="0" smtClean="0"/>
              <a:t>: </a:t>
            </a:r>
            <a:r>
              <a:rPr lang="zh-CN" altLang="en-US" kern="0" dirty="0" smtClean="0"/>
              <a:t>去重、</a:t>
            </a:r>
            <a:r>
              <a:rPr lang="en-US" altLang="zh-CN" kern="0" dirty="0" smtClean="0"/>
              <a:t>Tokenize</a:t>
            </a:r>
            <a:endParaRPr lang="zh-CN" altLang="en-US" kern="0" dirty="0"/>
          </a:p>
        </p:txBody>
      </p:sp>
      <p:sp>
        <p:nvSpPr>
          <p:cNvPr id="3" name="文本框 2"/>
          <p:cNvSpPr txBox="1"/>
          <p:nvPr/>
        </p:nvSpPr>
        <p:spPr>
          <a:xfrm>
            <a:off x="304800" y="654445"/>
            <a:ext cx="3733800" cy="861774"/>
          </a:xfrm>
          <a:prstGeom prst="rect">
            <a:avLst/>
          </a:prstGeom>
          <a:noFill/>
        </p:spPr>
        <p:txBody>
          <a:bodyPr wrap="square" rtlCol="0">
            <a:spAutoFit/>
          </a:bodyPr>
          <a:lstStyle/>
          <a:p>
            <a:r>
              <a:rPr lang="zh-CN" altLang="en-US" sz="1600" dirty="0" smtClean="0">
                <a:latin typeface="宋体" panose="02010600030101010101" pitchFamily="2" charset="-122"/>
                <a:ea typeface="宋体" panose="02010600030101010101" pitchFamily="2" charset="-122"/>
              </a:rPr>
              <a:t>中文：</a:t>
            </a:r>
            <a:endParaRPr lang="en-US" altLang="zh-CN" sz="1600" dirty="0" smtClean="0">
              <a:latin typeface="宋体" panose="02010600030101010101" pitchFamily="2" charset="-122"/>
              <a:ea typeface="宋体" panose="02010600030101010101" pitchFamily="2" charset="-122"/>
            </a:endParaRPr>
          </a:p>
          <a:p>
            <a:r>
              <a:rPr lang="zh-CN" altLang="en-US" sz="1600" dirty="0" smtClean="0">
                <a:latin typeface="宋体" panose="02010600030101010101" pitchFamily="2" charset="-122"/>
                <a:ea typeface="宋体" panose="02010600030101010101" pitchFamily="2" charset="-122"/>
              </a:rPr>
              <a:t>将</a:t>
            </a:r>
            <a:r>
              <a:rPr lang="zh-CN" altLang="en-US" sz="1600" dirty="0">
                <a:latin typeface="宋体" panose="02010600030101010101" pitchFamily="2" charset="-122"/>
                <a:ea typeface="宋体" panose="02010600030101010101" pitchFamily="2" charset="-122"/>
              </a:rPr>
              <a:t>一个汉字序列切分成一个个单独的词</a:t>
            </a:r>
            <a:endParaRPr lang="en-US" altLang="zh-CN" sz="1600" dirty="0">
              <a:latin typeface="宋体" panose="02010600030101010101" pitchFamily="2" charset="-122"/>
              <a:ea typeface="宋体" panose="02010600030101010101" pitchFamily="2" charset="-122"/>
            </a:endParaRPr>
          </a:p>
          <a:p>
            <a:r>
              <a:rPr lang="zh-CN" altLang="en-US" sz="1600" dirty="0" smtClean="0">
                <a:latin typeface="宋体" panose="02010600030101010101" pitchFamily="2" charset="-122"/>
                <a:ea typeface="宋体" panose="02010600030101010101" pitchFamily="2" charset="-122"/>
              </a:rPr>
              <a:t>构建</a:t>
            </a:r>
            <a:r>
              <a:rPr lang="en-US" altLang="zh-CN" sz="1600" dirty="0" smtClean="0">
                <a:latin typeface="宋体" panose="02010600030101010101" pitchFamily="2" charset="-122"/>
                <a:ea typeface="宋体" panose="02010600030101010101" pitchFamily="2" charset="-122"/>
              </a:rPr>
              <a:t>IT</a:t>
            </a:r>
            <a:r>
              <a:rPr lang="zh-CN" altLang="en-US" sz="1600" dirty="0" smtClean="0">
                <a:latin typeface="宋体" panose="02010600030101010101" pitchFamily="2" charset="-122"/>
                <a:ea typeface="宋体" panose="02010600030101010101" pitchFamily="2" charset="-122"/>
              </a:rPr>
              <a:t>词库、</a:t>
            </a:r>
            <a:r>
              <a:rPr lang="en-US" altLang="zh-CN" sz="1600" dirty="0" err="1" smtClean="0">
                <a:latin typeface="宋体" panose="02010600030101010101" pitchFamily="2" charset="-122"/>
                <a:ea typeface="宋体" panose="02010600030101010101" pitchFamily="2" charset="-122"/>
              </a:rPr>
              <a:t>jieba</a:t>
            </a:r>
            <a:r>
              <a:rPr lang="zh-CN" altLang="en-US" sz="1600" dirty="0" smtClean="0">
                <a:latin typeface="宋体" panose="02010600030101010101" pitchFamily="2" charset="-122"/>
                <a:ea typeface="宋体" panose="02010600030101010101" pitchFamily="2" charset="-122"/>
              </a:rPr>
              <a:t>分词</a:t>
            </a:r>
            <a:endParaRPr lang="zh-CN" altLang="en-US" sz="1600" dirty="0">
              <a:latin typeface="宋体" panose="02010600030101010101" pitchFamily="2" charset="-122"/>
              <a:ea typeface="宋体" panose="02010600030101010101" pitchFamily="2" charset="-122"/>
            </a:endParaRPr>
          </a:p>
        </p:txBody>
      </p:sp>
      <p:sp>
        <p:nvSpPr>
          <p:cNvPr id="5" name="文本框 4"/>
          <p:cNvSpPr txBox="1"/>
          <p:nvPr/>
        </p:nvSpPr>
        <p:spPr>
          <a:xfrm>
            <a:off x="4876800" y="819347"/>
            <a:ext cx="3733800" cy="584775"/>
          </a:xfrm>
          <a:prstGeom prst="rect">
            <a:avLst/>
          </a:prstGeom>
          <a:noFill/>
        </p:spPr>
        <p:txBody>
          <a:bodyPr wrap="square" rtlCol="0">
            <a:spAutoFit/>
          </a:bodyPr>
          <a:lstStyle/>
          <a:p>
            <a:r>
              <a:rPr lang="zh-CN" altLang="en-US" sz="1600" dirty="0" smtClean="0">
                <a:latin typeface="宋体" panose="02010600030101010101" pitchFamily="2" charset="-122"/>
                <a:ea typeface="宋体" panose="02010600030101010101" pitchFamily="2" charset="-122"/>
              </a:rPr>
              <a:t>英文：</a:t>
            </a:r>
            <a:endParaRPr lang="en-US" altLang="zh-CN" sz="1600" dirty="0" smtClean="0">
              <a:latin typeface="宋体" panose="02010600030101010101" pitchFamily="2" charset="-122"/>
              <a:ea typeface="宋体" panose="02010600030101010101" pitchFamily="2" charset="-122"/>
            </a:endParaRPr>
          </a:p>
          <a:p>
            <a:r>
              <a:rPr lang="zh-CN" altLang="en-US" sz="1600" dirty="0" smtClean="0">
                <a:latin typeface="宋体" panose="02010600030101010101" pitchFamily="2" charset="-122"/>
                <a:ea typeface="宋体" panose="02010600030101010101" pitchFamily="2" charset="-122"/>
              </a:rPr>
              <a:t>在单词和标点符号之间插入空格</a:t>
            </a:r>
            <a:endParaRPr lang="zh-CN" altLang="en-US" sz="1600" dirty="0">
              <a:latin typeface="宋体" panose="02010600030101010101" pitchFamily="2" charset="-122"/>
              <a:ea typeface="宋体" panose="02010600030101010101" pitchFamily="2" charset="-122"/>
            </a:endParaRPr>
          </a:p>
        </p:txBody>
      </p:sp>
      <p:cxnSp>
        <p:nvCxnSpPr>
          <p:cNvPr id="9" name="直接连接符 8"/>
          <p:cNvCxnSpPr/>
          <p:nvPr/>
        </p:nvCxnSpPr>
        <p:spPr>
          <a:xfrm>
            <a:off x="4648200" y="838200"/>
            <a:ext cx="0" cy="5701349"/>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rotWithShape="1">
          <a:blip r:embed="rId2"/>
          <a:srcRect r="24572" b="26666"/>
          <a:stretch/>
        </p:blipFill>
        <p:spPr>
          <a:xfrm>
            <a:off x="3154" y="1676400"/>
            <a:ext cx="4569360" cy="4786948"/>
          </a:xfrm>
          <a:prstGeom prst="rect">
            <a:avLst/>
          </a:prstGeom>
        </p:spPr>
      </p:pic>
      <p:pic>
        <p:nvPicPr>
          <p:cNvPr id="11" name="图片 10"/>
          <p:cNvPicPr>
            <a:picLocks noChangeAspect="1"/>
          </p:cNvPicPr>
          <p:nvPr/>
        </p:nvPicPr>
        <p:blipFill rotWithShape="1">
          <a:blip r:embed="rId3"/>
          <a:srcRect r="19788" b="8889"/>
          <a:stretch/>
        </p:blipFill>
        <p:spPr>
          <a:xfrm>
            <a:off x="4709698" y="1447800"/>
            <a:ext cx="4434302" cy="5072346"/>
          </a:xfrm>
          <a:prstGeom prst="rect">
            <a:avLst/>
          </a:prstGeom>
        </p:spPr>
      </p:pic>
    </p:spTree>
    <p:extLst>
      <p:ext uri="{BB962C8B-B14F-4D97-AF65-F5344CB8AC3E}">
        <p14:creationId xmlns:p14="http://schemas.microsoft.com/office/powerpoint/2010/main" val="38001367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3442461" y="225297"/>
            <a:ext cx="2263140" cy="696595"/>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charset="0"/>
                <a:ea typeface="华文细黑" pitchFamily="2" charset="-122"/>
              </a:defRPr>
            </a:lvl2pPr>
            <a:lvl3pPr algn="l" rtl="0" eaLnBrk="1" fontAlgn="base" hangingPunct="1">
              <a:spcBef>
                <a:spcPct val="0"/>
              </a:spcBef>
              <a:spcAft>
                <a:spcPct val="0"/>
              </a:spcAft>
              <a:defRPr sz="3200" b="1">
                <a:solidFill>
                  <a:srgbClr val="CC0000"/>
                </a:solidFill>
                <a:latin typeface="Arial" charset="0"/>
                <a:ea typeface="华文细黑" pitchFamily="2" charset="-122"/>
              </a:defRPr>
            </a:lvl3pPr>
            <a:lvl4pPr algn="l" rtl="0" eaLnBrk="1" fontAlgn="base" hangingPunct="1">
              <a:spcBef>
                <a:spcPct val="0"/>
              </a:spcBef>
              <a:spcAft>
                <a:spcPct val="0"/>
              </a:spcAft>
              <a:defRPr sz="3200" b="1">
                <a:solidFill>
                  <a:srgbClr val="CC0000"/>
                </a:solidFill>
                <a:latin typeface="Arial" charset="0"/>
                <a:ea typeface="华文细黑" pitchFamily="2" charset="-122"/>
              </a:defRPr>
            </a:lvl4pPr>
            <a:lvl5pPr algn="l" rtl="0" eaLnBrk="1" fontAlgn="base" hangingPunct="1">
              <a:spcBef>
                <a:spcPct val="0"/>
              </a:spcBef>
              <a:spcAft>
                <a:spcPct val="0"/>
              </a:spcAft>
              <a:defRPr sz="3200" b="1">
                <a:solidFill>
                  <a:srgbClr val="CC0000"/>
                </a:solidFill>
                <a:latin typeface="Arial" charset="0"/>
                <a:ea typeface="华文细黑" pitchFamily="2" charset="-122"/>
              </a:defRPr>
            </a:lvl5pPr>
            <a:lvl6pPr marL="457200" algn="l" rtl="0" eaLnBrk="1" fontAlgn="base" hangingPunct="1">
              <a:spcBef>
                <a:spcPct val="0"/>
              </a:spcBef>
              <a:spcAft>
                <a:spcPct val="0"/>
              </a:spcAft>
              <a:defRPr sz="3200" b="1">
                <a:solidFill>
                  <a:srgbClr val="CC0000"/>
                </a:solidFill>
                <a:latin typeface="Arial" charset="0"/>
                <a:ea typeface="华文细黑" pitchFamily="2" charset="-122"/>
              </a:defRPr>
            </a:lvl6pPr>
            <a:lvl7pPr marL="914400" algn="l" rtl="0" eaLnBrk="1" fontAlgn="base" hangingPunct="1">
              <a:spcBef>
                <a:spcPct val="0"/>
              </a:spcBef>
              <a:spcAft>
                <a:spcPct val="0"/>
              </a:spcAft>
              <a:defRPr sz="3200" b="1">
                <a:solidFill>
                  <a:srgbClr val="CC0000"/>
                </a:solidFill>
                <a:latin typeface="Arial" charset="0"/>
                <a:ea typeface="华文细黑" pitchFamily="2" charset="-122"/>
              </a:defRPr>
            </a:lvl7pPr>
            <a:lvl8pPr marL="1371600" algn="l" rtl="0" eaLnBrk="1" fontAlgn="base" hangingPunct="1">
              <a:spcBef>
                <a:spcPct val="0"/>
              </a:spcBef>
              <a:spcAft>
                <a:spcPct val="0"/>
              </a:spcAft>
              <a:defRPr sz="3200" b="1">
                <a:solidFill>
                  <a:srgbClr val="CC0000"/>
                </a:solidFill>
                <a:latin typeface="Arial" charset="0"/>
                <a:ea typeface="华文细黑" pitchFamily="2" charset="-122"/>
              </a:defRPr>
            </a:lvl8pPr>
            <a:lvl9pPr marL="1828800" algn="l" rtl="0" eaLnBrk="1" fontAlgn="base" hangingPunct="1">
              <a:spcBef>
                <a:spcPct val="0"/>
              </a:spcBef>
              <a:spcAft>
                <a:spcPct val="0"/>
              </a:spcAft>
              <a:defRPr sz="3200" b="1">
                <a:solidFill>
                  <a:srgbClr val="CC0000"/>
                </a:solidFill>
                <a:latin typeface="Arial" charset="0"/>
                <a:ea typeface="华文细黑" pitchFamily="2" charset="-122"/>
              </a:defRPr>
            </a:lvl9pPr>
          </a:lstStyle>
          <a:p>
            <a:pPr marL="12700">
              <a:spcBef>
                <a:spcPts val="100"/>
              </a:spcBef>
            </a:pPr>
            <a:r>
              <a:rPr lang="zh-CN" altLang="en-US" kern="0" smtClean="0"/>
              <a:t>发展历史</a:t>
            </a:r>
            <a:endParaRPr lang="zh-CN" altLang="en-US" kern="0" dirty="0"/>
          </a:p>
        </p:txBody>
      </p:sp>
      <p:sp>
        <p:nvSpPr>
          <p:cNvPr id="3" name="object 3"/>
          <p:cNvSpPr txBox="1"/>
          <p:nvPr/>
        </p:nvSpPr>
        <p:spPr>
          <a:xfrm>
            <a:off x="707542" y="1233931"/>
            <a:ext cx="7141058" cy="452120"/>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1300" algn="l"/>
              </a:tabLst>
            </a:pPr>
            <a:r>
              <a:rPr sz="2800" dirty="0">
                <a:latin typeface="Noto Sans Mono CJK JP Regular"/>
                <a:cs typeface="Noto Sans Mono CJK JP Regular"/>
              </a:rPr>
              <a:t>趋</a:t>
            </a:r>
            <a:r>
              <a:rPr sz="2800" spc="-5" dirty="0">
                <a:latin typeface="Noto Sans Mono CJK JP Regular"/>
                <a:cs typeface="Noto Sans Mono CJK JP Regular"/>
              </a:rPr>
              <a:t>势：让</a:t>
            </a:r>
            <a:r>
              <a:rPr sz="2800" dirty="0">
                <a:latin typeface="Noto Sans Mono CJK JP Regular"/>
                <a:cs typeface="Noto Sans Mono CJK JP Regular"/>
              </a:rPr>
              <a:t>机</a:t>
            </a:r>
            <a:r>
              <a:rPr sz="2800" spc="415" dirty="0">
                <a:latin typeface="Noto Sans Mono CJK JP Regular"/>
                <a:cs typeface="Noto Sans Mono CJK JP Regular"/>
              </a:rPr>
              <a:t>器更</a:t>
            </a:r>
            <a:r>
              <a:rPr sz="2800" spc="195" dirty="0">
                <a:latin typeface="Noto Sans Mono CJK JP Regular"/>
                <a:cs typeface="Noto Sans Mono CJK JP Regular"/>
              </a:rPr>
              <a:t>“</a:t>
            </a:r>
            <a:r>
              <a:rPr sz="2800" spc="420" dirty="0">
                <a:latin typeface="Noto Sans Mono CJK JP Regular"/>
                <a:cs typeface="Noto Sans Mono CJK JP Regular"/>
              </a:rPr>
              <a:t>自</a:t>
            </a:r>
            <a:r>
              <a:rPr sz="2800" spc="415" dirty="0">
                <a:latin typeface="Noto Sans Mono CJK JP Regular"/>
                <a:cs typeface="Noto Sans Mono CJK JP Regular"/>
              </a:rPr>
              <a:t>主</a:t>
            </a:r>
            <a:r>
              <a:rPr sz="2800" spc="195" dirty="0">
                <a:latin typeface="Noto Sans Mono CJK JP Regular"/>
                <a:cs typeface="Noto Sans Mono CJK JP Regular"/>
              </a:rPr>
              <a:t>”</a:t>
            </a:r>
            <a:r>
              <a:rPr sz="2800" spc="415" dirty="0">
                <a:latin typeface="Noto Sans Mono CJK JP Regular"/>
                <a:cs typeface="Noto Sans Mono CJK JP Regular"/>
              </a:rPr>
              <a:t>地</a:t>
            </a:r>
            <a:r>
              <a:rPr sz="2800" spc="420" dirty="0">
                <a:latin typeface="Noto Sans Mono CJK JP Regular"/>
                <a:cs typeface="Noto Sans Mono CJK JP Regular"/>
              </a:rPr>
              <a:t>学</a:t>
            </a:r>
            <a:r>
              <a:rPr sz="2800" spc="-5" dirty="0">
                <a:latin typeface="Noto Sans Mono CJK JP Regular"/>
                <a:cs typeface="Noto Sans Mono CJK JP Regular"/>
              </a:rPr>
              <a:t>习如何</a:t>
            </a:r>
            <a:r>
              <a:rPr sz="2800" dirty="0">
                <a:latin typeface="Noto Sans Mono CJK JP Regular"/>
                <a:cs typeface="Noto Sans Mono CJK JP Regular"/>
              </a:rPr>
              <a:t>翻</a:t>
            </a:r>
            <a:r>
              <a:rPr sz="2800" spc="-5" dirty="0">
                <a:latin typeface="Noto Sans Mono CJK JP Regular"/>
                <a:cs typeface="Noto Sans Mono CJK JP Regular"/>
              </a:rPr>
              <a:t>译</a:t>
            </a:r>
            <a:endParaRPr sz="2800" dirty="0">
              <a:latin typeface="Noto Sans Mono CJK JP Regular"/>
              <a:cs typeface="Noto Sans Mono CJK JP Regular"/>
            </a:endParaRPr>
          </a:p>
        </p:txBody>
      </p:sp>
      <p:sp>
        <p:nvSpPr>
          <p:cNvPr id="4" name="object 4"/>
          <p:cNvSpPr/>
          <p:nvPr/>
        </p:nvSpPr>
        <p:spPr>
          <a:xfrm>
            <a:off x="986027" y="2180844"/>
            <a:ext cx="3084576" cy="203606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991100" y="2180844"/>
            <a:ext cx="3086100" cy="203606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986027" y="4651247"/>
            <a:ext cx="7091172" cy="333756"/>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986027" y="4651247"/>
            <a:ext cx="7091680" cy="334010"/>
          </a:xfrm>
          <a:custGeom>
            <a:avLst/>
            <a:gdLst/>
            <a:ahLst/>
            <a:cxnLst/>
            <a:rect l="l" t="t" r="r" b="b"/>
            <a:pathLst>
              <a:path w="7091680" h="334010">
                <a:moveTo>
                  <a:pt x="0" y="83438"/>
                </a:moveTo>
                <a:lnTo>
                  <a:pt x="6924294" y="83438"/>
                </a:lnTo>
                <a:lnTo>
                  <a:pt x="6924294" y="0"/>
                </a:lnTo>
                <a:lnTo>
                  <a:pt x="7091172" y="166877"/>
                </a:lnTo>
                <a:lnTo>
                  <a:pt x="6924294" y="333756"/>
                </a:lnTo>
                <a:lnTo>
                  <a:pt x="6924294" y="250316"/>
                </a:lnTo>
                <a:lnTo>
                  <a:pt x="0" y="250316"/>
                </a:lnTo>
                <a:lnTo>
                  <a:pt x="0" y="83438"/>
                </a:lnTo>
                <a:close/>
              </a:path>
            </a:pathLst>
          </a:custGeom>
          <a:ln w="12192">
            <a:solidFill>
              <a:srgbClr val="41709C"/>
            </a:solidFill>
          </a:ln>
        </p:spPr>
        <p:txBody>
          <a:bodyPr wrap="square" lIns="0" tIns="0" rIns="0" bIns="0" rtlCol="0"/>
          <a:lstStyle/>
          <a:p>
            <a:endParaRPr/>
          </a:p>
        </p:txBody>
      </p:sp>
      <p:sp>
        <p:nvSpPr>
          <p:cNvPr id="8" name="object 8"/>
          <p:cNvSpPr txBox="1"/>
          <p:nvPr/>
        </p:nvSpPr>
        <p:spPr>
          <a:xfrm>
            <a:off x="1277238" y="4991861"/>
            <a:ext cx="1244600" cy="1176020"/>
          </a:xfrm>
          <a:prstGeom prst="rect">
            <a:avLst/>
          </a:prstGeom>
        </p:spPr>
        <p:txBody>
          <a:bodyPr vert="horz" wrap="square" lIns="0" tIns="12700" rIns="0" bIns="0" rtlCol="0">
            <a:spAutoFit/>
          </a:bodyPr>
          <a:lstStyle/>
          <a:p>
            <a:pPr marL="12700" marR="5080" indent="304800">
              <a:lnSpc>
                <a:spcPct val="100000"/>
              </a:lnSpc>
              <a:spcBef>
                <a:spcPts val="100"/>
              </a:spcBef>
            </a:pPr>
            <a:r>
              <a:rPr sz="2400" dirty="0">
                <a:latin typeface="Noto Sans CJK JP Regular"/>
                <a:cs typeface="Noto Sans CJK JP Regular"/>
              </a:rPr>
              <a:t>规则 机器翻译</a:t>
            </a:r>
            <a:endParaRPr sz="2400">
              <a:latin typeface="Noto Sans CJK JP Regular"/>
              <a:cs typeface="Noto Sans CJK JP Regular"/>
            </a:endParaRPr>
          </a:p>
          <a:p>
            <a:pPr marL="351155">
              <a:lnSpc>
                <a:spcPct val="100000"/>
              </a:lnSpc>
              <a:spcBef>
                <a:spcPts val="420"/>
              </a:spcBef>
            </a:pPr>
            <a:r>
              <a:rPr sz="2400" spc="-75" dirty="0">
                <a:latin typeface="Noto Sans CJK JP Regular"/>
                <a:cs typeface="Noto Sans CJK JP Regular"/>
              </a:rPr>
              <a:t>1980</a:t>
            </a:r>
            <a:endParaRPr sz="2400">
              <a:latin typeface="Noto Sans CJK JP Regular"/>
              <a:cs typeface="Noto Sans CJK JP Regular"/>
            </a:endParaRPr>
          </a:p>
        </p:txBody>
      </p:sp>
      <p:sp>
        <p:nvSpPr>
          <p:cNvPr id="9" name="object 9"/>
          <p:cNvSpPr txBox="1"/>
          <p:nvPr/>
        </p:nvSpPr>
        <p:spPr>
          <a:xfrm>
            <a:off x="3246754" y="5062456"/>
            <a:ext cx="3118485" cy="1106805"/>
          </a:xfrm>
          <a:prstGeom prst="rect">
            <a:avLst/>
          </a:prstGeom>
        </p:spPr>
        <p:txBody>
          <a:bodyPr vert="horz" wrap="square" lIns="0" tIns="0" rIns="0" bIns="0" rtlCol="0">
            <a:spAutoFit/>
          </a:bodyPr>
          <a:lstStyle/>
          <a:p>
            <a:pPr algn="ctr">
              <a:lnSpc>
                <a:spcPts val="2425"/>
              </a:lnSpc>
              <a:tabLst>
                <a:tab pos="1898650" algn="l"/>
              </a:tabLst>
            </a:pPr>
            <a:r>
              <a:rPr sz="2400" dirty="0">
                <a:latin typeface="Noto Sans CJK JP Regular"/>
                <a:cs typeface="Noto Sans CJK JP Regular"/>
              </a:rPr>
              <a:t>统计	神经</a:t>
            </a:r>
          </a:p>
          <a:p>
            <a:pPr algn="ctr">
              <a:lnSpc>
                <a:spcPct val="100000"/>
              </a:lnSpc>
              <a:tabLst>
                <a:tab pos="1898650" algn="l"/>
              </a:tabLst>
            </a:pPr>
            <a:r>
              <a:rPr sz="2400" dirty="0">
                <a:latin typeface="Noto Sans CJK JP Regular"/>
                <a:cs typeface="Noto Sans CJK JP Regular"/>
              </a:rPr>
              <a:t>机器翻译	机器翻译</a:t>
            </a:r>
          </a:p>
          <a:p>
            <a:pPr marL="50165" algn="ctr">
              <a:lnSpc>
                <a:spcPct val="100000"/>
              </a:lnSpc>
              <a:spcBef>
                <a:spcPts val="450"/>
              </a:spcBef>
              <a:tabLst>
                <a:tab pos="1948814" algn="l"/>
              </a:tabLst>
            </a:pPr>
            <a:r>
              <a:rPr sz="3600" spc="-112" baseline="1157" dirty="0">
                <a:latin typeface="Noto Sans CJK JP Regular"/>
                <a:cs typeface="Noto Sans CJK JP Regular"/>
              </a:rPr>
              <a:t>1990	</a:t>
            </a:r>
            <a:r>
              <a:rPr sz="2400" spc="-75" dirty="0">
                <a:latin typeface="Noto Sans CJK JP Regular"/>
                <a:cs typeface="Noto Sans CJK JP Regular"/>
              </a:rPr>
              <a:t>2013</a:t>
            </a:r>
            <a:endParaRPr sz="2400" dirty="0">
              <a:latin typeface="Noto Sans CJK JP Regular"/>
              <a:cs typeface="Noto Sans CJK JP Regular"/>
            </a:endParaRPr>
          </a:p>
        </p:txBody>
      </p:sp>
      <p:sp>
        <p:nvSpPr>
          <p:cNvPr id="10" name="object 10"/>
          <p:cNvSpPr/>
          <p:nvPr/>
        </p:nvSpPr>
        <p:spPr>
          <a:xfrm>
            <a:off x="3029711" y="4943855"/>
            <a:ext cx="3556000" cy="1292860"/>
          </a:xfrm>
          <a:custGeom>
            <a:avLst/>
            <a:gdLst/>
            <a:ahLst/>
            <a:cxnLst/>
            <a:rect l="l" t="t" r="r" b="b"/>
            <a:pathLst>
              <a:path w="3556000" h="1292860">
                <a:moveTo>
                  <a:pt x="0" y="1292352"/>
                </a:moveTo>
                <a:lnTo>
                  <a:pt x="3555491" y="1292352"/>
                </a:lnTo>
                <a:lnTo>
                  <a:pt x="3555491" y="0"/>
                </a:lnTo>
                <a:lnTo>
                  <a:pt x="0" y="0"/>
                </a:lnTo>
                <a:lnTo>
                  <a:pt x="0" y="1292352"/>
                </a:lnTo>
                <a:close/>
              </a:path>
            </a:pathLst>
          </a:custGeom>
          <a:solidFill>
            <a:srgbClr val="FFFFFF"/>
          </a:solidFill>
        </p:spPr>
        <p:txBody>
          <a:bodyPr wrap="square" lIns="0" tIns="0" rIns="0" bIns="0" rtlCol="0"/>
          <a:lstStyle/>
          <a:p>
            <a:endParaRPr/>
          </a:p>
        </p:txBody>
      </p:sp>
      <p:sp>
        <p:nvSpPr>
          <p:cNvPr id="11" name="object 11"/>
          <p:cNvSpPr txBox="1"/>
          <p:nvPr/>
        </p:nvSpPr>
        <p:spPr>
          <a:xfrm>
            <a:off x="4185920" y="4984241"/>
            <a:ext cx="1244600" cy="1173480"/>
          </a:xfrm>
          <a:prstGeom prst="rect">
            <a:avLst/>
          </a:prstGeom>
        </p:spPr>
        <p:txBody>
          <a:bodyPr vert="horz" wrap="square" lIns="0" tIns="12700" rIns="0" bIns="0" rtlCol="0">
            <a:spAutoFit/>
          </a:bodyPr>
          <a:lstStyle/>
          <a:p>
            <a:pPr marL="12700" marR="5080" algn="ctr">
              <a:lnSpc>
                <a:spcPct val="100000"/>
              </a:lnSpc>
              <a:spcBef>
                <a:spcPts val="100"/>
              </a:spcBef>
            </a:pPr>
            <a:r>
              <a:rPr sz="2400" dirty="0">
                <a:latin typeface="Noto Sans CJK JP Regular"/>
                <a:cs typeface="Noto Sans CJK JP Regular"/>
              </a:rPr>
              <a:t>数据驱动 机器翻译</a:t>
            </a:r>
          </a:p>
          <a:p>
            <a:pPr algn="ctr">
              <a:lnSpc>
                <a:spcPct val="100000"/>
              </a:lnSpc>
              <a:spcBef>
                <a:spcPts val="395"/>
              </a:spcBef>
            </a:pPr>
            <a:r>
              <a:rPr sz="2400" spc="-80" dirty="0">
                <a:latin typeface="Noto Sans CJK JP Regular"/>
                <a:cs typeface="Noto Sans CJK JP Regular"/>
              </a:rPr>
              <a:t>1990</a:t>
            </a:r>
            <a:endParaRPr sz="2400" dirty="0">
              <a:latin typeface="Noto Sans CJK JP Regular"/>
              <a:cs typeface="Noto Sans CJK JP Regular"/>
            </a:endParaRPr>
          </a:p>
        </p:txBody>
      </p:sp>
    </p:spTree>
    <p:extLst>
      <p:ext uri="{BB962C8B-B14F-4D97-AF65-F5344CB8AC3E}">
        <p14:creationId xmlns:p14="http://schemas.microsoft.com/office/powerpoint/2010/main" val="275962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914400" y="217805"/>
            <a:ext cx="6465061"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a:t>翻译</a:t>
            </a:r>
            <a:r>
              <a:rPr lang="zh-CN" altLang="en-US" kern="0" dirty="0" smtClean="0"/>
              <a:t>模型：如何对</a:t>
            </a:r>
            <a:r>
              <a:rPr lang="zh-CN" altLang="en-US" kern="0" spc="-25" dirty="0" smtClean="0"/>
              <a:t>条</a:t>
            </a:r>
            <a:r>
              <a:rPr lang="zh-CN" altLang="en-US" kern="0" dirty="0" smtClean="0"/>
              <a:t>件概率</a:t>
            </a:r>
            <a:r>
              <a:rPr lang="zh-CN" altLang="en-US" kern="0" spc="-25" dirty="0" smtClean="0"/>
              <a:t>建</a:t>
            </a:r>
            <a:r>
              <a:rPr lang="zh-CN" altLang="en-US" kern="0" dirty="0" smtClean="0"/>
              <a:t>模？</a:t>
            </a:r>
            <a:endParaRPr lang="zh-CN" altLang="en-US" kern="0" dirty="0"/>
          </a:p>
        </p:txBody>
      </p:sp>
      <p:sp>
        <p:nvSpPr>
          <p:cNvPr id="4" name="object 3"/>
          <p:cNvSpPr/>
          <p:nvPr/>
        </p:nvSpPr>
        <p:spPr>
          <a:xfrm>
            <a:off x="2154935" y="2165858"/>
            <a:ext cx="5715000" cy="1181100"/>
          </a:xfrm>
          <a:prstGeom prst="rect">
            <a:avLst/>
          </a:prstGeom>
          <a:blipFill>
            <a:blip r:embed="rId2" cstate="print"/>
            <a:stretch>
              <a:fillRect/>
            </a:stretch>
          </a:blipFill>
        </p:spPr>
        <p:txBody>
          <a:bodyPr wrap="square" lIns="0" tIns="0" rIns="0" bIns="0" rtlCol="0"/>
          <a:lstStyle/>
          <a:p>
            <a:endParaRPr/>
          </a:p>
        </p:txBody>
      </p:sp>
      <p:sp>
        <p:nvSpPr>
          <p:cNvPr id="5" name="object 4"/>
          <p:cNvSpPr/>
          <p:nvPr/>
        </p:nvSpPr>
        <p:spPr>
          <a:xfrm>
            <a:off x="2154935" y="3718814"/>
            <a:ext cx="5715000" cy="1181100"/>
          </a:xfrm>
          <a:prstGeom prst="rect">
            <a:avLst/>
          </a:prstGeom>
          <a:blipFill>
            <a:blip r:embed="rId3" cstate="print"/>
            <a:stretch>
              <a:fillRect/>
            </a:stretch>
          </a:blipFill>
        </p:spPr>
        <p:txBody>
          <a:bodyPr wrap="square" lIns="0" tIns="0" rIns="0" bIns="0" rtlCol="0"/>
          <a:lstStyle/>
          <a:p>
            <a:endParaRPr/>
          </a:p>
        </p:txBody>
      </p:sp>
      <p:sp>
        <p:nvSpPr>
          <p:cNvPr id="6" name="object 5"/>
          <p:cNvSpPr/>
          <p:nvPr/>
        </p:nvSpPr>
        <p:spPr>
          <a:xfrm>
            <a:off x="3134867" y="1353566"/>
            <a:ext cx="2874263" cy="440436"/>
          </a:xfrm>
          <a:prstGeom prst="rect">
            <a:avLst/>
          </a:prstGeom>
          <a:blipFill>
            <a:blip r:embed="rId4" cstate="print"/>
            <a:stretch>
              <a:fillRect/>
            </a:stretch>
          </a:blipFill>
        </p:spPr>
        <p:txBody>
          <a:bodyPr wrap="square" lIns="0" tIns="0" rIns="0" bIns="0" rtlCol="0"/>
          <a:lstStyle/>
          <a:p>
            <a:endParaRPr/>
          </a:p>
        </p:txBody>
      </p:sp>
      <p:sp>
        <p:nvSpPr>
          <p:cNvPr id="7" name="object 6"/>
          <p:cNvSpPr/>
          <p:nvPr/>
        </p:nvSpPr>
        <p:spPr>
          <a:xfrm>
            <a:off x="1303019" y="5261103"/>
            <a:ext cx="457200" cy="342900"/>
          </a:xfrm>
          <a:prstGeom prst="rect">
            <a:avLst/>
          </a:prstGeom>
          <a:blipFill>
            <a:blip r:embed="rId5" cstate="print"/>
            <a:stretch>
              <a:fillRect/>
            </a:stretch>
          </a:blipFill>
        </p:spPr>
        <p:txBody>
          <a:bodyPr wrap="square" lIns="0" tIns="0" rIns="0" bIns="0" rtlCol="0"/>
          <a:lstStyle/>
          <a:p>
            <a:endParaRPr/>
          </a:p>
        </p:txBody>
      </p:sp>
      <p:sp>
        <p:nvSpPr>
          <p:cNvPr id="8" name="object 7"/>
          <p:cNvSpPr/>
          <p:nvPr/>
        </p:nvSpPr>
        <p:spPr>
          <a:xfrm>
            <a:off x="1347216" y="6058155"/>
            <a:ext cx="368808" cy="281939"/>
          </a:xfrm>
          <a:prstGeom prst="rect">
            <a:avLst/>
          </a:prstGeom>
          <a:blipFill>
            <a:blip r:embed="rId6" cstate="print"/>
            <a:stretch>
              <a:fillRect/>
            </a:stretch>
          </a:blipFill>
        </p:spPr>
        <p:txBody>
          <a:bodyPr wrap="square" lIns="0" tIns="0" rIns="0" bIns="0" rtlCol="0"/>
          <a:lstStyle/>
          <a:p>
            <a:endParaRPr/>
          </a:p>
        </p:txBody>
      </p:sp>
      <p:sp>
        <p:nvSpPr>
          <p:cNvPr id="9" name="object 8"/>
          <p:cNvSpPr/>
          <p:nvPr/>
        </p:nvSpPr>
        <p:spPr>
          <a:xfrm>
            <a:off x="4838700" y="6070347"/>
            <a:ext cx="342900" cy="291084"/>
          </a:xfrm>
          <a:prstGeom prst="rect">
            <a:avLst/>
          </a:prstGeom>
          <a:blipFill>
            <a:blip r:embed="rId7" cstate="print"/>
            <a:stretch>
              <a:fillRect/>
            </a:stretch>
          </a:blipFill>
        </p:spPr>
        <p:txBody>
          <a:bodyPr wrap="square" lIns="0" tIns="0" rIns="0" bIns="0" rtlCol="0"/>
          <a:lstStyle/>
          <a:p>
            <a:endParaRPr/>
          </a:p>
        </p:txBody>
      </p:sp>
      <p:sp>
        <p:nvSpPr>
          <p:cNvPr id="10" name="object 9"/>
          <p:cNvSpPr/>
          <p:nvPr/>
        </p:nvSpPr>
        <p:spPr>
          <a:xfrm>
            <a:off x="4809744" y="5248911"/>
            <a:ext cx="330708" cy="381000"/>
          </a:xfrm>
          <a:prstGeom prst="rect">
            <a:avLst/>
          </a:prstGeom>
          <a:blipFill>
            <a:blip r:embed="rId8" cstate="print"/>
            <a:stretch>
              <a:fillRect/>
            </a:stretch>
          </a:blipFill>
        </p:spPr>
        <p:txBody>
          <a:bodyPr wrap="square" lIns="0" tIns="0" rIns="0" bIns="0" rtlCol="0"/>
          <a:lstStyle/>
          <a:p>
            <a:endParaRPr/>
          </a:p>
        </p:txBody>
      </p:sp>
      <p:sp>
        <p:nvSpPr>
          <p:cNvPr id="11" name="object 10"/>
          <p:cNvSpPr/>
          <p:nvPr/>
        </p:nvSpPr>
        <p:spPr>
          <a:xfrm>
            <a:off x="966216" y="5029200"/>
            <a:ext cx="7333615" cy="1440180"/>
          </a:xfrm>
          <a:custGeom>
            <a:avLst/>
            <a:gdLst/>
            <a:ahLst/>
            <a:cxnLst/>
            <a:rect l="l" t="t" r="r" b="b"/>
            <a:pathLst>
              <a:path w="7333615" h="1440179">
                <a:moveTo>
                  <a:pt x="0" y="1440180"/>
                </a:moveTo>
                <a:lnTo>
                  <a:pt x="7333488" y="1440180"/>
                </a:lnTo>
                <a:lnTo>
                  <a:pt x="7333488" y="0"/>
                </a:lnTo>
                <a:lnTo>
                  <a:pt x="0" y="0"/>
                </a:lnTo>
                <a:lnTo>
                  <a:pt x="0" y="1440180"/>
                </a:lnTo>
                <a:close/>
              </a:path>
            </a:pathLst>
          </a:custGeom>
          <a:ln w="12192">
            <a:solidFill>
              <a:srgbClr val="A6A6A6"/>
            </a:solidFill>
          </a:ln>
        </p:spPr>
        <p:txBody>
          <a:bodyPr wrap="square" lIns="0" tIns="0" rIns="0" bIns="0" rtlCol="0"/>
          <a:lstStyle/>
          <a:p>
            <a:endParaRPr/>
          </a:p>
        </p:txBody>
      </p:sp>
      <p:sp>
        <p:nvSpPr>
          <p:cNvPr id="12" name="object 11"/>
          <p:cNvSpPr txBox="1"/>
          <p:nvPr/>
        </p:nvSpPr>
        <p:spPr>
          <a:xfrm>
            <a:off x="2040001" y="5228591"/>
            <a:ext cx="2148840" cy="391160"/>
          </a:xfrm>
          <a:prstGeom prst="rect">
            <a:avLst/>
          </a:prstGeom>
        </p:spPr>
        <p:txBody>
          <a:bodyPr vert="horz" wrap="square" lIns="0" tIns="12700" rIns="0" bIns="0" rtlCol="0">
            <a:spAutoFit/>
          </a:bodyPr>
          <a:lstStyle/>
          <a:p>
            <a:pPr>
              <a:lnSpc>
                <a:spcPct val="100000"/>
              </a:lnSpc>
              <a:spcBef>
                <a:spcPts val="100"/>
              </a:spcBef>
            </a:pPr>
            <a:r>
              <a:rPr sz="2400" dirty="0">
                <a:latin typeface="Noto Sans Mono CJK JP Regular"/>
                <a:cs typeface="Noto Sans Mono CJK JP Regular"/>
              </a:rPr>
              <a:t>目标语言词向量</a:t>
            </a:r>
            <a:endParaRPr sz="2400">
              <a:latin typeface="Noto Sans Mono CJK JP Regular"/>
              <a:cs typeface="Noto Sans Mono CJK JP Regular"/>
            </a:endParaRPr>
          </a:p>
        </p:txBody>
      </p:sp>
      <p:sp>
        <p:nvSpPr>
          <p:cNvPr id="13" name="object 12"/>
          <p:cNvSpPr txBox="1"/>
          <p:nvPr/>
        </p:nvSpPr>
        <p:spPr>
          <a:xfrm>
            <a:off x="5426709" y="5241697"/>
            <a:ext cx="1841500" cy="391160"/>
          </a:xfrm>
          <a:prstGeom prst="rect">
            <a:avLst/>
          </a:prstGeom>
        </p:spPr>
        <p:txBody>
          <a:bodyPr vert="horz" wrap="square" lIns="0" tIns="12700" rIns="0" bIns="0" rtlCol="0">
            <a:spAutoFit/>
          </a:bodyPr>
          <a:lstStyle/>
          <a:p>
            <a:pPr>
              <a:lnSpc>
                <a:spcPct val="100000"/>
              </a:lnSpc>
              <a:spcBef>
                <a:spcPts val="100"/>
              </a:spcBef>
            </a:pPr>
            <a:r>
              <a:rPr sz="2400" dirty="0">
                <a:latin typeface="Noto Sans Mono CJK JP Regular"/>
                <a:cs typeface="Noto Sans Mono CJK JP Regular"/>
              </a:rPr>
              <a:t>目标语言词汇</a:t>
            </a:r>
          </a:p>
        </p:txBody>
      </p:sp>
      <p:sp>
        <p:nvSpPr>
          <p:cNvPr id="14" name="object 13"/>
          <p:cNvSpPr txBox="1"/>
          <p:nvPr/>
        </p:nvSpPr>
        <p:spPr>
          <a:xfrm>
            <a:off x="2040001" y="5959806"/>
            <a:ext cx="2451735" cy="391160"/>
          </a:xfrm>
          <a:prstGeom prst="rect">
            <a:avLst/>
          </a:prstGeom>
        </p:spPr>
        <p:txBody>
          <a:bodyPr vert="horz" wrap="square" lIns="0" tIns="12700" rIns="0" bIns="0" rtlCol="0">
            <a:spAutoFit/>
          </a:bodyPr>
          <a:lstStyle/>
          <a:p>
            <a:pPr>
              <a:lnSpc>
                <a:spcPct val="100000"/>
              </a:lnSpc>
              <a:spcBef>
                <a:spcPts val="100"/>
              </a:spcBef>
            </a:pPr>
            <a:r>
              <a:rPr sz="2400" dirty="0">
                <a:latin typeface="Noto Sans Mono CJK JP Regular"/>
                <a:cs typeface="Noto Sans Mono CJK JP Regular"/>
              </a:rPr>
              <a:t>源语</a:t>
            </a:r>
            <a:r>
              <a:rPr sz="2400" spc="-5" dirty="0">
                <a:latin typeface="Noto Sans Mono CJK JP Regular"/>
                <a:cs typeface="Noto Sans Mono CJK JP Regular"/>
              </a:rPr>
              <a:t>言</a:t>
            </a:r>
            <a:r>
              <a:rPr sz="2400" dirty="0">
                <a:latin typeface="Noto Sans Mono CJK JP Regular"/>
                <a:cs typeface="Noto Sans Mono CJK JP Regular"/>
              </a:rPr>
              <a:t>上下文向量</a:t>
            </a:r>
            <a:endParaRPr sz="2400">
              <a:latin typeface="Noto Sans Mono CJK JP Regular"/>
              <a:cs typeface="Noto Sans Mono CJK JP Regular"/>
            </a:endParaRPr>
          </a:p>
        </p:txBody>
      </p:sp>
      <p:sp>
        <p:nvSpPr>
          <p:cNvPr id="15" name="object 14"/>
          <p:cNvSpPr txBox="1"/>
          <p:nvPr/>
        </p:nvSpPr>
        <p:spPr>
          <a:xfrm>
            <a:off x="5420614" y="5962854"/>
            <a:ext cx="2755900" cy="391795"/>
          </a:xfrm>
          <a:prstGeom prst="rect">
            <a:avLst/>
          </a:prstGeom>
        </p:spPr>
        <p:txBody>
          <a:bodyPr vert="horz" wrap="square" lIns="0" tIns="12700" rIns="0" bIns="0" rtlCol="0">
            <a:spAutoFit/>
          </a:bodyPr>
          <a:lstStyle/>
          <a:p>
            <a:pPr>
              <a:lnSpc>
                <a:spcPct val="100000"/>
              </a:lnSpc>
              <a:spcBef>
                <a:spcPts val="100"/>
              </a:spcBef>
            </a:pPr>
            <a:r>
              <a:rPr sz="2400" spc="-5" dirty="0">
                <a:latin typeface="Noto Sans Mono CJK JP Regular"/>
                <a:cs typeface="Noto Sans Mono CJK JP Regular"/>
              </a:rPr>
              <a:t>目标语言上下文向量</a:t>
            </a:r>
            <a:endParaRPr sz="2400">
              <a:latin typeface="Noto Sans Mono CJK JP Regular"/>
              <a:cs typeface="Noto Sans Mono CJK JP Regular"/>
            </a:endParaRPr>
          </a:p>
        </p:txBody>
      </p:sp>
    </p:spTree>
    <p:extLst>
      <p:ext uri="{BB962C8B-B14F-4D97-AF65-F5344CB8AC3E}">
        <p14:creationId xmlns:p14="http://schemas.microsoft.com/office/powerpoint/2010/main" val="4093160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636090" y="225297"/>
            <a:ext cx="514571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a:t>翻译</a:t>
            </a:r>
            <a:r>
              <a:rPr lang="zh-CN" altLang="en-US" kern="0" dirty="0" smtClean="0"/>
              <a:t>模型：句子向</a:t>
            </a:r>
            <a:r>
              <a:rPr lang="zh-CN" altLang="en-US" kern="0" spc="-25" dirty="0" smtClean="0"/>
              <a:t>量</a:t>
            </a:r>
            <a:r>
              <a:rPr lang="zh-CN" altLang="en-US" kern="0" dirty="0" smtClean="0"/>
              <a:t>表示</a:t>
            </a:r>
            <a:endParaRPr lang="zh-CN" altLang="en-US" kern="0" dirty="0"/>
          </a:p>
        </p:txBody>
      </p:sp>
      <p:sp>
        <p:nvSpPr>
          <p:cNvPr id="4" name="object 3"/>
          <p:cNvSpPr/>
          <p:nvPr/>
        </p:nvSpPr>
        <p:spPr>
          <a:xfrm>
            <a:off x="562355" y="1927860"/>
            <a:ext cx="891540" cy="565785"/>
          </a:xfrm>
          <a:custGeom>
            <a:avLst/>
            <a:gdLst/>
            <a:ahLst/>
            <a:cxnLst/>
            <a:rect l="l" t="t" r="r" b="b"/>
            <a:pathLst>
              <a:path w="891540" h="565785">
                <a:moveTo>
                  <a:pt x="797306" y="0"/>
                </a:moveTo>
                <a:lnTo>
                  <a:pt x="94234" y="0"/>
                </a:lnTo>
                <a:lnTo>
                  <a:pt x="57553" y="7401"/>
                </a:lnTo>
                <a:lnTo>
                  <a:pt x="27600" y="27590"/>
                </a:lnTo>
                <a:lnTo>
                  <a:pt x="7405" y="57542"/>
                </a:lnTo>
                <a:lnTo>
                  <a:pt x="0" y="94234"/>
                </a:lnTo>
                <a:lnTo>
                  <a:pt x="0" y="471169"/>
                </a:lnTo>
                <a:lnTo>
                  <a:pt x="7405" y="507861"/>
                </a:lnTo>
                <a:lnTo>
                  <a:pt x="27600" y="537813"/>
                </a:lnTo>
                <a:lnTo>
                  <a:pt x="57553" y="558002"/>
                </a:lnTo>
                <a:lnTo>
                  <a:pt x="94234" y="565403"/>
                </a:lnTo>
                <a:lnTo>
                  <a:pt x="797306" y="565403"/>
                </a:lnTo>
                <a:lnTo>
                  <a:pt x="833997" y="558002"/>
                </a:lnTo>
                <a:lnTo>
                  <a:pt x="863949" y="537813"/>
                </a:lnTo>
                <a:lnTo>
                  <a:pt x="884138" y="507861"/>
                </a:lnTo>
                <a:lnTo>
                  <a:pt x="891540" y="471169"/>
                </a:lnTo>
                <a:lnTo>
                  <a:pt x="891540" y="94234"/>
                </a:lnTo>
                <a:lnTo>
                  <a:pt x="884138" y="57542"/>
                </a:lnTo>
                <a:lnTo>
                  <a:pt x="863949" y="27590"/>
                </a:lnTo>
                <a:lnTo>
                  <a:pt x="833997" y="7401"/>
                </a:lnTo>
                <a:lnTo>
                  <a:pt x="797306" y="0"/>
                </a:lnTo>
                <a:close/>
              </a:path>
            </a:pathLst>
          </a:custGeom>
          <a:solidFill>
            <a:srgbClr val="FFD966"/>
          </a:solidFill>
        </p:spPr>
        <p:txBody>
          <a:bodyPr wrap="square" lIns="0" tIns="0" rIns="0" bIns="0" rtlCol="0"/>
          <a:lstStyle/>
          <a:p>
            <a:endParaRPr/>
          </a:p>
        </p:txBody>
      </p:sp>
      <p:sp>
        <p:nvSpPr>
          <p:cNvPr id="5" name="object 4"/>
          <p:cNvSpPr/>
          <p:nvPr/>
        </p:nvSpPr>
        <p:spPr>
          <a:xfrm>
            <a:off x="1656588" y="1927860"/>
            <a:ext cx="805180" cy="565785"/>
          </a:xfrm>
          <a:custGeom>
            <a:avLst/>
            <a:gdLst/>
            <a:ahLst/>
            <a:cxnLst/>
            <a:rect l="l" t="t" r="r" b="b"/>
            <a:pathLst>
              <a:path w="805180" h="565785">
                <a:moveTo>
                  <a:pt x="710438" y="0"/>
                </a:moveTo>
                <a:lnTo>
                  <a:pt x="94234" y="0"/>
                </a:lnTo>
                <a:lnTo>
                  <a:pt x="57542" y="7401"/>
                </a:lnTo>
                <a:lnTo>
                  <a:pt x="27590" y="27590"/>
                </a:lnTo>
                <a:lnTo>
                  <a:pt x="7401" y="57542"/>
                </a:lnTo>
                <a:lnTo>
                  <a:pt x="0" y="94234"/>
                </a:lnTo>
                <a:lnTo>
                  <a:pt x="0" y="471169"/>
                </a:lnTo>
                <a:lnTo>
                  <a:pt x="7401" y="507861"/>
                </a:lnTo>
                <a:lnTo>
                  <a:pt x="27590" y="537813"/>
                </a:lnTo>
                <a:lnTo>
                  <a:pt x="57542" y="558002"/>
                </a:lnTo>
                <a:lnTo>
                  <a:pt x="94234" y="565403"/>
                </a:lnTo>
                <a:lnTo>
                  <a:pt x="710438" y="565403"/>
                </a:lnTo>
                <a:lnTo>
                  <a:pt x="747129" y="558002"/>
                </a:lnTo>
                <a:lnTo>
                  <a:pt x="777081" y="537813"/>
                </a:lnTo>
                <a:lnTo>
                  <a:pt x="797270" y="507861"/>
                </a:lnTo>
                <a:lnTo>
                  <a:pt x="804672" y="471169"/>
                </a:lnTo>
                <a:lnTo>
                  <a:pt x="804672" y="94234"/>
                </a:lnTo>
                <a:lnTo>
                  <a:pt x="797270" y="57542"/>
                </a:lnTo>
                <a:lnTo>
                  <a:pt x="777081" y="27590"/>
                </a:lnTo>
                <a:lnTo>
                  <a:pt x="747129" y="7401"/>
                </a:lnTo>
                <a:lnTo>
                  <a:pt x="710438" y="0"/>
                </a:lnTo>
                <a:close/>
              </a:path>
            </a:pathLst>
          </a:custGeom>
          <a:solidFill>
            <a:srgbClr val="FFD966"/>
          </a:solidFill>
        </p:spPr>
        <p:txBody>
          <a:bodyPr wrap="square" lIns="0" tIns="0" rIns="0" bIns="0" rtlCol="0"/>
          <a:lstStyle/>
          <a:p>
            <a:endParaRPr/>
          </a:p>
        </p:txBody>
      </p:sp>
      <p:sp>
        <p:nvSpPr>
          <p:cNvPr id="6" name="object 5"/>
          <p:cNvSpPr/>
          <p:nvPr/>
        </p:nvSpPr>
        <p:spPr>
          <a:xfrm>
            <a:off x="2656332" y="1927860"/>
            <a:ext cx="1022985" cy="565785"/>
          </a:xfrm>
          <a:custGeom>
            <a:avLst/>
            <a:gdLst/>
            <a:ahLst/>
            <a:cxnLst/>
            <a:rect l="l" t="t" r="r" b="b"/>
            <a:pathLst>
              <a:path w="1022985" h="565785">
                <a:moveTo>
                  <a:pt x="928369" y="0"/>
                </a:moveTo>
                <a:lnTo>
                  <a:pt x="94234" y="0"/>
                </a:lnTo>
                <a:lnTo>
                  <a:pt x="57542" y="7401"/>
                </a:lnTo>
                <a:lnTo>
                  <a:pt x="27590" y="27590"/>
                </a:lnTo>
                <a:lnTo>
                  <a:pt x="7401" y="57542"/>
                </a:lnTo>
                <a:lnTo>
                  <a:pt x="0" y="94234"/>
                </a:lnTo>
                <a:lnTo>
                  <a:pt x="0" y="471169"/>
                </a:lnTo>
                <a:lnTo>
                  <a:pt x="7401" y="507861"/>
                </a:lnTo>
                <a:lnTo>
                  <a:pt x="27590" y="537813"/>
                </a:lnTo>
                <a:lnTo>
                  <a:pt x="57542" y="558002"/>
                </a:lnTo>
                <a:lnTo>
                  <a:pt x="94234" y="565403"/>
                </a:lnTo>
                <a:lnTo>
                  <a:pt x="928369" y="565403"/>
                </a:lnTo>
                <a:lnTo>
                  <a:pt x="965061" y="558002"/>
                </a:lnTo>
                <a:lnTo>
                  <a:pt x="995013" y="537813"/>
                </a:lnTo>
                <a:lnTo>
                  <a:pt x="1015202" y="507861"/>
                </a:lnTo>
                <a:lnTo>
                  <a:pt x="1022604" y="471169"/>
                </a:lnTo>
                <a:lnTo>
                  <a:pt x="1022604" y="94234"/>
                </a:lnTo>
                <a:lnTo>
                  <a:pt x="1015202" y="57542"/>
                </a:lnTo>
                <a:lnTo>
                  <a:pt x="995013" y="27590"/>
                </a:lnTo>
                <a:lnTo>
                  <a:pt x="965061" y="7401"/>
                </a:lnTo>
                <a:lnTo>
                  <a:pt x="928369" y="0"/>
                </a:lnTo>
                <a:close/>
              </a:path>
            </a:pathLst>
          </a:custGeom>
          <a:solidFill>
            <a:srgbClr val="FFD966"/>
          </a:solidFill>
        </p:spPr>
        <p:txBody>
          <a:bodyPr wrap="square" lIns="0" tIns="0" rIns="0" bIns="0" rtlCol="0"/>
          <a:lstStyle/>
          <a:p>
            <a:endParaRPr/>
          </a:p>
        </p:txBody>
      </p:sp>
      <p:sp>
        <p:nvSpPr>
          <p:cNvPr id="7" name="object 6"/>
          <p:cNvSpPr/>
          <p:nvPr/>
        </p:nvSpPr>
        <p:spPr>
          <a:xfrm>
            <a:off x="3895344" y="1927860"/>
            <a:ext cx="1047115" cy="565785"/>
          </a:xfrm>
          <a:custGeom>
            <a:avLst/>
            <a:gdLst/>
            <a:ahLst/>
            <a:cxnLst/>
            <a:rect l="l" t="t" r="r" b="b"/>
            <a:pathLst>
              <a:path w="1047114" h="565785">
                <a:moveTo>
                  <a:pt x="952753" y="0"/>
                </a:moveTo>
                <a:lnTo>
                  <a:pt x="94233" y="0"/>
                </a:lnTo>
                <a:lnTo>
                  <a:pt x="57542" y="7401"/>
                </a:lnTo>
                <a:lnTo>
                  <a:pt x="27590" y="27590"/>
                </a:lnTo>
                <a:lnTo>
                  <a:pt x="7401" y="57542"/>
                </a:lnTo>
                <a:lnTo>
                  <a:pt x="0" y="94234"/>
                </a:lnTo>
                <a:lnTo>
                  <a:pt x="0" y="471169"/>
                </a:lnTo>
                <a:lnTo>
                  <a:pt x="7401" y="507861"/>
                </a:lnTo>
                <a:lnTo>
                  <a:pt x="27590" y="537813"/>
                </a:lnTo>
                <a:lnTo>
                  <a:pt x="57542" y="558002"/>
                </a:lnTo>
                <a:lnTo>
                  <a:pt x="94233" y="565403"/>
                </a:lnTo>
                <a:lnTo>
                  <a:pt x="952753" y="565403"/>
                </a:lnTo>
                <a:lnTo>
                  <a:pt x="989445" y="558002"/>
                </a:lnTo>
                <a:lnTo>
                  <a:pt x="1019397" y="537813"/>
                </a:lnTo>
                <a:lnTo>
                  <a:pt x="1039586" y="507861"/>
                </a:lnTo>
                <a:lnTo>
                  <a:pt x="1046988" y="471169"/>
                </a:lnTo>
                <a:lnTo>
                  <a:pt x="1046988" y="94234"/>
                </a:lnTo>
                <a:lnTo>
                  <a:pt x="1039586" y="57542"/>
                </a:lnTo>
                <a:lnTo>
                  <a:pt x="1019397" y="27590"/>
                </a:lnTo>
                <a:lnTo>
                  <a:pt x="989445" y="7401"/>
                </a:lnTo>
                <a:lnTo>
                  <a:pt x="952753" y="0"/>
                </a:lnTo>
                <a:close/>
              </a:path>
            </a:pathLst>
          </a:custGeom>
          <a:solidFill>
            <a:srgbClr val="FFD966"/>
          </a:solidFill>
        </p:spPr>
        <p:txBody>
          <a:bodyPr wrap="square" lIns="0" tIns="0" rIns="0" bIns="0" rtlCol="0"/>
          <a:lstStyle/>
          <a:p>
            <a:endParaRPr/>
          </a:p>
        </p:txBody>
      </p:sp>
      <p:sp>
        <p:nvSpPr>
          <p:cNvPr id="8" name="object 7"/>
          <p:cNvSpPr/>
          <p:nvPr/>
        </p:nvSpPr>
        <p:spPr>
          <a:xfrm>
            <a:off x="5157215" y="1927860"/>
            <a:ext cx="1022985" cy="565785"/>
          </a:xfrm>
          <a:custGeom>
            <a:avLst/>
            <a:gdLst/>
            <a:ahLst/>
            <a:cxnLst/>
            <a:rect l="l" t="t" r="r" b="b"/>
            <a:pathLst>
              <a:path w="1022985" h="565785">
                <a:moveTo>
                  <a:pt x="928370" y="0"/>
                </a:moveTo>
                <a:lnTo>
                  <a:pt x="94234" y="0"/>
                </a:lnTo>
                <a:lnTo>
                  <a:pt x="57542" y="7401"/>
                </a:lnTo>
                <a:lnTo>
                  <a:pt x="27590" y="27590"/>
                </a:lnTo>
                <a:lnTo>
                  <a:pt x="7401" y="57542"/>
                </a:lnTo>
                <a:lnTo>
                  <a:pt x="0" y="94234"/>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4" y="471169"/>
                </a:lnTo>
                <a:lnTo>
                  <a:pt x="1022604" y="94234"/>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9" name="object 8"/>
          <p:cNvSpPr/>
          <p:nvPr/>
        </p:nvSpPr>
        <p:spPr>
          <a:xfrm>
            <a:off x="6412991" y="1927860"/>
            <a:ext cx="1022985" cy="565785"/>
          </a:xfrm>
          <a:custGeom>
            <a:avLst/>
            <a:gdLst/>
            <a:ahLst/>
            <a:cxnLst/>
            <a:rect l="l" t="t" r="r" b="b"/>
            <a:pathLst>
              <a:path w="1022984" h="565785">
                <a:moveTo>
                  <a:pt x="928369" y="0"/>
                </a:moveTo>
                <a:lnTo>
                  <a:pt x="94234" y="0"/>
                </a:lnTo>
                <a:lnTo>
                  <a:pt x="57542" y="7401"/>
                </a:lnTo>
                <a:lnTo>
                  <a:pt x="27590" y="27590"/>
                </a:lnTo>
                <a:lnTo>
                  <a:pt x="7401" y="57542"/>
                </a:lnTo>
                <a:lnTo>
                  <a:pt x="0" y="94234"/>
                </a:lnTo>
                <a:lnTo>
                  <a:pt x="0" y="471169"/>
                </a:lnTo>
                <a:lnTo>
                  <a:pt x="7401" y="507861"/>
                </a:lnTo>
                <a:lnTo>
                  <a:pt x="27590" y="537813"/>
                </a:lnTo>
                <a:lnTo>
                  <a:pt x="57542" y="558002"/>
                </a:lnTo>
                <a:lnTo>
                  <a:pt x="94234" y="565403"/>
                </a:lnTo>
                <a:lnTo>
                  <a:pt x="928369" y="565403"/>
                </a:lnTo>
                <a:lnTo>
                  <a:pt x="965061" y="558002"/>
                </a:lnTo>
                <a:lnTo>
                  <a:pt x="995013" y="537813"/>
                </a:lnTo>
                <a:lnTo>
                  <a:pt x="1015202" y="507861"/>
                </a:lnTo>
                <a:lnTo>
                  <a:pt x="1022604" y="471169"/>
                </a:lnTo>
                <a:lnTo>
                  <a:pt x="1022604" y="94234"/>
                </a:lnTo>
                <a:lnTo>
                  <a:pt x="1015202" y="57542"/>
                </a:lnTo>
                <a:lnTo>
                  <a:pt x="995013" y="27590"/>
                </a:lnTo>
                <a:lnTo>
                  <a:pt x="965061" y="7401"/>
                </a:lnTo>
                <a:lnTo>
                  <a:pt x="928369" y="0"/>
                </a:lnTo>
                <a:close/>
              </a:path>
            </a:pathLst>
          </a:custGeom>
          <a:solidFill>
            <a:srgbClr val="FFD966"/>
          </a:solidFill>
        </p:spPr>
        <p:txBody>
          <a:bodyPr wrap="square" lIns="0" tIns="0" rIns="0" bIns="0" rtlCol="0"/>
          <a:lstStyle/>
          <a:p>
            <a:endParaRPr/>
          </a:p>
        </p:txBody>
      </p:sp>
      <p:sp>
        <p:nvSpPr>
          <p:cNvPr id="10" name="object 9"/>
          <p:cNvSpPr/>
          <p:nvPr/>
        </p:nvSpPr>
        <p:spPr>
          <a:xfrm>
            <a:off x="7665719" y="1927860"/>
            <a:ext cx="1022985" cy="565785"/>
          </a:xfrm>
          <a:custGeom>
            <a:avLst/>
            <a:gdLst/>
            <a:ahLst/>
            <a:cxnLst/>
            <a:rect l="l" t="t" r="r" b="b"/>
            <a:pathLst>
              <a:path w="1022984" h="565785">
                <a:moveTo>
                  <a:pt x="928370" y="0"/>
                </a:moveTo>
                <a:lnTo>
                  <a:pt x="94233" y="0"/>
                </a:lnTo>
                <a:lnTo>
                  <a:pt x="57542" y="7401"/>
                </a:lnTo>
                <a:lnTo>
                  <a:pt x="27590" y="27590"/>
                </a:lnTo>
                <a:lnTo>
                  <a:pt x="7401" y="57542"/>
                </a:lnTo>
                <a:lnTo>
                  <a:pt x="0" y="94234"/>
                </a:lnTo>
                <a:lnTo>
                  <a:pt x="0" y="471169"/>
                </a:lnTo>
                <a:lnTo>
                  <a:pt x="7401" y="507861"/>
                </a:lnTo>
                <a:lnTo>
                  <a:pt x="27590" y="537813"/>
                </a:lnTo>
                <a:lnTo>
                  <a:pt x="57542" y="558002"/>
                </a:lnTo>
                <a:lnTo>
                  <a:pt x="94233" y="565403"/>
                </a:lnTo>
                <a:lnTo>
                  <a:pt x="928370" y="565403"/>
                </a:lnTo>
                <a:lnTo>
                  <a:pt x="965061" y="558002"/>
                </a:lnTo>
                <a:lnTo>
                  <a:pt x="995013" y="537813"/>
                </a:lnTo>
                <a:lnTo>
                  <a:pt x="1015202" y="507861"/>
                </a:lnTo>
                <a:lnTo>
                  <a:pt x="1022603" y="471169"/>
                </a:lnTo>
                <a:lnTo>
                  <a:pt x="1022603" y="94234"/>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11" name="object 10"/>
          <p:cNvSpPr txBox="1"/>
          <p:nvPr/>
        </p:nvSpPr>
        <p:spPr>
          <a:xfrm>
            <a:off x="7844155" y="1995042"/>
            <a:ext cx="671195" cy="391160"/>
          </a:xfrm>
          <a:prstGeom prst="rect">
            <a:avLst/>
          </a:prstGeom>
        </p:spPr>
        <p:txBody>
          <a:bodyPr vert="horz" wrap="square" lIns="0" tIns="12700" rIns="0" bIns="0" rtlCol="0">
            <a:spAutoFit/>
          </a:bodyPr>
          <a:lstStyle/>
          <a:p>
            <a:pPr marL="12700">
              <a:lnSpc>
                <a:spcPct val="100000"/>
              </a:lnSpc>
              <a:spcBef>
                <a:spcPts val="100"/>
              </a:spcBef>
            </a:pPr>
            <a:r>
              <a:rPr sz="2400" spc="85" dirty="0">
                <a:latin typeface="Noto Sans CJK JP Regular"/>
                <a:cs typeface="Noto Sans CJK JP Regular"/>
              </a:rPr>
              <a:t>&lt;/s&gt;</a:t>
            </a:r>
            <a:endParaRPr sz="2400">
              <a:latin typeface="Noto Sans CJK JP Regular"/>
              <a:cs typeface="Noto Sans CJK JP Regular"/>
            </a:endParaRPr>
          </a:p>
        </p:txBody>
      </p:sp>
      <p:sp>
        <p:nvSpPr>
          <p:cNvPr id="12" name="object 11"/>
          <p:cNvSpPr/>
          <p:nvPr/>
        </p:nvSpPr>
        <p:spPr>
          <a:xfrm>
            <a:off x="848867" y="3439667"/>
            <a:ext cx="314325" cy="325120"/>
          </a:xfrm>
          <a:custGeom>
            <a:avLst/>
            <a:gdLst/>
            <a:ahLst/>
            <a:cxnLst/>
            <a:rect l="l" t="t" r="r" b="b"/>
            <a:pathLst>
              <a:path w="314325" h="325120">
                <a:moveTo>
                  <a:pt x="156972" y="0"/>
                </a:moveTo>
                <a:lnTo>
                  <a:pt x="107357" y="8272"/>
                </a:lnTo>
                <a:lnTo>
                  <a:pt x="64267" y="31309"/>
                </a:lnTo>
                <a:lnTo>
                  <a:pt x="30287" y="66440"/>
                </a:lnTo>
                <a:lnTo>
                  <a:pt x="8002" y="110995"/>
                </a:lnTo>
                <a:lnTo>
                  <a:pt x="0" y="162306"/>
                </a:lnTo>
                <a:lnTo>
                  <a:pt x="8002" y="213616"/>
                </a:lnTo>
                <a:lnTo>
                  <a:pt x="30287" y="258171"/>
                </a:lnTo>
                <a:lnTo>
                  <a:pt x="64267" y="293302"/>
                </a:lnTo>
                <a:lnTo>
                  <a:pt x="107357" y="316339"/>
                </a:lnTo>
                <a:lnTo>
                  <a:pt x="156972" y="324612"/>
                </a:lnTo>
                <a:lnTo>
                  <a:pt x="206586" y="316339"/>
                </a:lnTo>
                <a:lnTo>
                  <a:pt x="249676" y="293302"/>
                </a:lnTo>
                <a:lnTo>
                  <a:pt x="283656" y="258171"/>
                </a:lnTo>
                <a:lnTo>
                  <a:pt x="305941" y="213616"/>
                </a:lnTo>
                <a:lnTo>
                  <a:pt x="313944" y="162306"/>
                </a:lnTo>
                <a:lnTo>
                  <a:pt x="305941" y="110995"/>
                </a:lnTo>
                <a:lnTo>
                  <a:pt x="283656" y="66440"/>
                </a:lnTo>
                <a:lnTo>
                  <a:pt x="249676" y="31309"/>
                </a:lnTo>
                <a:lnTo>
                  <a:pt x="206586" y="8272"/>
                </a:lnTo>
                <a:lnTo>
                  <a:pt x="156972" y="0"/>
                </a:lnTo>
                <a:close/>
              </a:path>
            </a:pathLst>
          </a:custGeom>
          <a:solidFill>
            <a:srgbClr val="F4B083"/>
          </a:solidFill>
        </p:spPr>
        <p:txBody>
          <a:bodyPr wrap="square" lIns="0" tIns="0" rIns="0" bIns="0" rtlCol="0"/>
          <a:lstStyle/>
          <a:p>
            <a:endParaRPr/>
          </a:p>
        </p:txBody>
      </p:sp>
      <p:sp>
        <p:nvSpPr>
          <p:cNvPr id="13" name="object 12"/>
          <p:cNvSpPr/>
          <p:nvPr/>
        </p:nvSpPr>
        <p:spPr>
          <a:xfrm>
            <a:off x="942339" y="3128772"/>
            <a:ext cx="127000" cy="311150"/>
          </a:xfrm>
          <a:custGeom>
            <a:avLst/>
            <a:gdLst/>
            <a:ahLst/>
            <a:cxnLst/>
            <a:rect l="l" t="t" r="r" b="b"/>
            <a:pathLst>
              <a:path w="127000" h="311150">
                <a:moveTo>
                  <a:pt x="57150" y="183768"/>
                </a:moveTo>
                <a:lnTo>
                  <a:pt x="0" y="183768"/>
                </a:lnTo>
                <a:lnTo>
                  <a:pt x="63500" y="310768"/>
                </a:lnTo>
                <a:lnTo>
                  <a:pt x="120650" y="196468"/>
                </a:lnTo>
                <a:lnTo>
                  <a:pt x="57150" y="196468"/>
                </a:lnTo>
                <a:lnTo>
                  <a:pt x="57150" y="183768"/>
                </a:lnTo>
                <a:close/>
              </a:path>
              <a:path w="127000" h="311150">
                <a:moveTo>
                  <a:pt x="69850" y="0"/>
                </a:moveTo>
                <a:lnTo>
                  <a:pt x="57150" y="0"/>
                </a:lnTo>
                <a:lnTo>
                  <a:pt x="57150" y="196468"/>
                </a:lnTo>
                <a:lnTo>
                  <a:pt x="69850" y="196468"/>
                </a:lnTo>
                <a:lnTo>
                  <a:pt x="69850" y="0"/>
                </a:lnTo>
                <a:close/>
              </a:path>
              <a:path w="127000" h="311150">
                <a:moveTo>
                  <a:pt x="127000" y="183768"/>
                </a:moveTo>
                <a:lnTo>
                  <a:pt x="69850" y="183768"/>
                </a:lnTo>
                <a:lnTo>
                  <a:pt x="69850" y="196468"/>
                </a:lnTo>
                <a:lnTo>
                  <a:pt x="120650" y="196468"/>
                </a:lnTo>
                <a:lnTo>
                  <a:pt x="127000" y="183768"/>
                </a:lnTo>
                <a:close/>
              </a:path>
            </a:pathLst>
          </a:custGeom>
          <a:solidFill>
            <a:srgbClr val="000000"/>
          </a:solidFill>
        </p:spPr>
        <p:txBody>
          <a:bodyPr wrap="square" lIns="0" tIns="0" rIns="0" bIns="0" rtlCol="0"/>
          <a:lstStyle/>
          <a:p>
            <a:endParaRPr/>
          </a:p>
        </p:txBody>
      </p:sp>
      <p:sp>
        <p:nvSpPr>
          <p:cNvPr id="14" name="object 13"/>
          <p:cNvSpPr/>
          <p:nvPr/>
        </p:nvSpPr>
        <p:spPr>
          <a:xfrm>
            <a:off x="848867" y="2802635"/>
            <a:ext cx="314325" cy="326390"/>
          </a:xfrm>
          <a:custGeom>
            <a:avLst/>
            <a:gdLst/>
            <a:ahLst/>
            <a:cxnLst/>
            <a:rect l="l" t="t" r="r" b="b"/>
            <a:pathLst>
              <a:path w="314325" h="326389">
                <a:moveTo>
                  <a:pt x="156972" y="0"/>
                </a:moveTo>
                <a:lnTo>
                  <a:pt x="107357" y="8314"/>
                </a:lnTo>
                <a:lnTo>
                  <a:pt x="64267" y="31467"/>
                </a:lnTo>
                <a:lnTo>
                  <a:pt x="30287" y="66769"/>
                </a:lnTo>
                <a:lnTo>
                  <a:pt x="8002" y="111532"/>
                </a:lnTo>
                <a:lnTo>
                  <a:pt x="0" y="163067"/>
                </a:lnTo>
                <a:lnTo>
                  <a:pt x="8002" y="214603"/>
                </a:lnTo>
                <a:lnTo>
                  <a:pt x="30287" y="259366"/>
                </a:lnTo>
                <a:lnTo>
                  <a:pt x="64267" y="294668"/>
                </a:lnTo>
                <a:lnTo>
                  <a:pt x="107357" y="317821"/>
                </a:lnTo>
                <a:lnTo>
                  <a:pt x="156972" y="326136"/>
                </a:lnTo>
                <a:lnTo>
                  <a:pt x="206586" y="317821"/>
                </a:lnTo>
                <a:lnTo>
                  <a:pt x="249676" y="294668"/>
                </a:lnTo>
                <a:lnTo>
                  <a:pt x="283656" y="259366"/>
                </a:lnTo>
                <a:lnTo>
                  <a:pt x="305941" y="214603"/>
                </a:lnTo>
                <a:lnTo>
                  <a:pt x="313944" y="163067"/>
                </a:lnTo>
                <a:lnTo>
                  <a:pt x="305941" y="111532"/>
                </a:lnTo>
                <a:lnTo>
                  <a:pt x="283656" y="66769"/>
                </a:lnTo>
                <a:lnTo>
                  <a:pt x="249676" y="31467"/>
                </a:lnTo>
                <a:lnTo>
                  <a:pt x="206586" y="8314"/>
                </a:lnTo>
                <a:lnTo>
                  <a:pt x="156972" y="0"/>
                </a:lnTo>
                <a:close/>
              </a:path>
            </a:pathLst>
          </a:custGeom>
          <a:solidFill>
            <a:srgbClr val="8FAADC"/>
          </a:solidFill>
        </p:spPr>
        <p:txBody>
          <a:bodyPr wrap="square" lIns="0" tIns="0" rIns="0" bIns="0" rtlCol="0"/>
          <a:lstStyle/>
          <a:p>
            <a:endParaRPr/>
          </a:p>
        </p:txBody>
      </p:sp>
      <p:sp>
        <p:nvSpPr>
          <p:cNvPr id="15" name="object 14"/>
          <p:cNvSpPr/>
          <p:nvPr/>
        </p:nvSpPr>
        <p:spPr>
          <a:xfrm>
            <a:off x="1905000" y="2802635"/>
            <a:ext cx="312420" cy="326390"/>
          </a:xfrm>
          <a:custGeom>
            <a:avLst/>
            <a:gdLst/>
            <a:ahLst/>
            <a:cxnLst/>
            <a:rect l="l" t="t" r="r" b="b"/>
            <a:pathLst>
              <a:path w="312419"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6"/>
                </a:lnTo>
                <a:lnTo>
                  <a:pt x="205569" y="317821"/>
                </a:lnTo>
                <a:lnTo>
                  <a:pt x="248448" y="294668"/>
                </a:lnTo>
                <a:lnTo>
                  <a:pt x="282269" y="259366"/>
                </a:lnTo>
                <a:lnTo>
                  <a:pt x="304452" y="214603"/>
                </a:lnTo>
                <a:lnTo>
                  <a:pt x="312419" y="163067"/>
                </a:lnTo>
                <a:lnTo>
                  <a:pt x="304452" y="111532"/>
                </a:lnTo>
                <a:lnTo>
                  <a:pt x="282269" y="66769"/>
                </a:lnTo>
                <a:lnTo>
                  <a:pt x="248448" y="31467"/>
                </a:lnTo>
                <a:lnTo>
                  <a:pt x="205569" y="8314"/>
                </a:lnTo>
                <a:lnTo>
                  <a:pt x="156210" y="0"/>
                </a:lnTo>
                <a:close/>
              </a:path>
            </a:pathLst>
          </a:custGeom>
          <a:solidFill>
            <a:srgbClr val="8FAADC"/>
          </a:solidFill>
        </p:spPr>
        <p:txBody>
          <a:bodyPr wrap="square" lIns="0" tIns="0" rIns="0" bIns="0" rtlCol="0"/>
          <a:lstStyle/>
          <a:p>
            <a:endParaRPr/>
          </a:p>
        </p:txBody>
      </p:sp>
      <p:sp>
        <p:nvSpPr>
          <p:cNvPr id="16" name="object 15"/>
          <p:cNvSpPr/>
          <p:nvPr/>
        </p:nvSpPr>
        <p:spPr>
          <a:xfrm>
            <a:off x="3008376" y="2802635"/>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6"/>
                </a:lnTo>
                <a:lnTo>
                  <a:pt x="205569" y="317821"/>
                </a:lnTo>
                <a:lnTo>
                  <a:pt x="248448" y="294668"/>
                </a:lnTo>
                <a:lnTo>
                  <a:pt x="282269" y="259366"/>
                </a:lnTo>
                <a:lnTo>
                  <a:pt x="304452" y="214603"/>
                </a:lnTo>
                <a:lnTo>
                  <a:pt x="312420" y="163067"/>
                </a:lnTo>
                <a:lnTo>
                  <a:pt x="304452" y="111532"/>
                </a:lnTo>
                <a:lnTo>
                  <a:pt x="282269" y="66769"/>
                </a:lnTo>
                <a:lnTo>
                  <a:pt x="248448" y="31467"/>
                </a:lnTo>
                <a:lnTo>
                  <a:pt x="205569" y="8314"/>
                </a:lnTo>
                <a:lnTo>
                  <a:pt x="156210" y="0"/>
                </a:lnTo>
                <a:close/>
              </a:path>
            </a:pathLst>
          </a:custGeom>
          <a:solidFill>
            <a:srgbClr val="8FAADC"/>
          </a:solidFill>
        </p:spPr>
        <p:txBody>
          <a:bodyPr wrap="square" lIns="0" tIns="0" rIns="0" bIns="0" rtlCol="0"/>
          <a:lstStyle/>
          <a:p>
            <a:endParaRPr/>
          </a:p>
        </p:txBody>
      </p:sp>
      <p:sp>
        <p:nvSpPr>
          <p:cNvPr id="17" name="object 16"/>
          <p:cNvSpPr/>
          <p:nvPr/>
        </p:nvSpPr>
        <p:spPr>
          <a:xfrm>
            <a:off x="4262628" y="2791967"/>
            <a:ext cx="312420" cy="325120"/>
          </a:xfrm>
          <a:custGeom>
            <a:avLst/>
            <a:gdLst/>
            <a:ahLst/>
            <a:cxnLst/>
            <a:rect l="l" t="t" r="r" b="b"/>
            <a:pathLst>
              <a:path w="312420" h="325119">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6"/>
                </a:lnTo>
                <a:lnTo>
                  <a:pt x="304452" y="110995"/>
                </a:lnTo>
                <a:lnTo>
                  <a:pt x="282269" y="66440"/>
                </a:lnTo>
                <a:lnTo>
                  <a:pt x="248448" y="31309"/>
                </a:lnTo>
                <a:lnTo>
                  <a:pt x="205569" y="8272"/>
                </a:lnTo>
                <a:lnTo>
                  <a:pt x="156210" y="0"/>
                </a:lnTo>
                <a:close/>
              </a:path>
            </a:pathLst>
          </a:custGeom>
          <a:solidFill>
            <a:srgbClr val="8FAADC"/>
          </a:solidFill>
        </p:spPr>
        <p:txBody>
          <a:bodyPr wrap="square" lIns="0" tIns="0" rIns="0" bIns="0" rtlCol="0"/>
          <a:lstStyle/>
          <a:p>
            <a:endParaRPr/>
          </a:p>
        </p:txBody>
      </p:sp>
      <p:sp>
        <p:nvSpPr>
          <p:cNvPr id="18" name="object 17"/>
          <p:cNvSpPr/>
          <p:nvPr/>
        </p:nvSpPr>
        <p:spPr>
          <a:xfrm>
            <a:off x="5512308" y="2802635"/>
            <a:ext cx="312420" cy="326390"/>
          </a:xfrm>
          <a:custGeom>
            <a:avLst/>
            <a:gdLst/>
            <a:ahLst/>
            <a:cxnLst/>
            <a:rect l="l" t="t" r="r" b="b"/>
            <a:pathLst>
              <a:path w="312420" h="326389">
                <a:moveTo>
                  <a:pt x="156209"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09" y="326136"/>
                </a:lnTo>
                <a:lnTo>
                  <a:pt x="205569" y="317821"/>
                </a:lnTo>
                <a:lnTo>
                  <a:pt x="248448" y="294668"/>
                </a:lnTo>
                <a:lnTo>
                  <a:pt x="282269" y="259366"/>
                </a:lnTo>
                <a:lnTo>
                  <a:pt x="304452" y="214603"/>
                </a:lnTo>
                <a:lnTo>
                  <a:pt x="312419" y="163067"/>
                </a:lnTo>
                <a:lnTo>
                  <a:pt x="304452" y="111532"/>
                </a:lnTo>
                <a:lnTo>
                  <a:pt x="282269" y="66769"/>
                </a:lnTo>
                <a:lnTo>
                  <a:pt x="248448" y="31467"/>
                </a:lnTo>
                <a:lnTo>
                  <a:pt x="205569" y="8314"/>
                </a:lnTo>
                <a:lnTo>
                  <a:pt x="156209" y="0"/>
                </a:lnTo>
                <a:close/>
              </a:path>
            </a:pathLst>
          </a:custGeom>
          <a:solidFill>
            <a:srgbClr val="8FAADC"/>
          </a:solidFill>
        </p:spPr>
        <p:txBody>
          <a:bodyPr wrap="square" lIns="0" tIns="0" rIns="0" bIns="0" rtlCol="0"/>
          <a:lstStyle/>
          <a:p>
            <a:endParaRPr/>
          </a:p>
        </p:txBody>
      </p:sp>
      <p:sp>
        <p:nvSpPr>
          <p:cNvPr id="19" name="object 18"/>
          <p:cNvSpPr/>
          <p:nvPr/>
        </p:nvSpPr>
        <p:spPr>
          <a:xfrm>
            <a:off x="6763511" y="2802635"/>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6"/>
                </a:lnTo>
                <a:lnTo>
                  <a:pt x="205569" y="317821"/>
                </a:lnTo>
                <a:lnTo>
                  <a:pt x="248448" y="294668"/>
                </a:lnTo>
                <a:lnTo>
                  <a:pt x="282269" y="259366"/>
                </a:lnTo>
                <a:lnTo>
                  <a:pt x="304452" y="214603"/>
                </a:lnTo>
                <a:lnTo>
                  <a:pt x="312420" y="163067"/>
                </a:lnTo>
                <a:lnTo>
                  <a:pt x="304452" y="111532"/>
                </a:lnTo>
                <a:lnTo>
                  <a:pt x="282269" y="66769"/>
                </a:lnTo>
                <a:lnTo>
                  <a:pt x="248448" y="31467"/>
                </a:lnTo>
                <a:lnTo>
                  <a:pt x="205569" y="8314"/>
                </a:lnTo>
                <a:lnTo>
                  <a:pt x="156210" y="0"/>
                </a:lnTo>
                <a:close/>
              </a:path>
            </a:pathLst>
          </a:custGeom>
          <a:solidFill>
            <a:srgbClr val="8FAADC"/>
          </a:solidFill>
        </p:spPr>
        <p:txBody>
          <a:bodyPr wrap="square" lIns="0" tIns="0" rIns="0" bIns="0" rtlCol="0"/>
          <a:lstStyle/>
          <a:p>
            <a:endParaRPr/>
          </a:p>
        </p:txBody>
      </p:sp>
      <p:sp>
        <p:nvSpPr>
          <p:cNvPr id="20" name="object 19"/>
          <p:cNvSpPr/>
          <p:nvPr/>
        </p:nvSpPr>
        <p:spPr>
          <a:xfrm>
            <a:off x="8020811" y="2805683"/>
            <a:ext cx="312420" cy="325120"/>
          </a:xfrm>
          <a:custGeom>
            <a:avLst/>
            <a:gdLst/>
            <a:ahLst/>
            <a:cxnLst/>
            <a:rect l="l" t="t" r="r" b="b"/>
            <a:pathLst>
              <a:path w="312420" h="325119">
                <a:moveTo>
                  <a:pt x="156210" y="0"/>
                </a:moveTo>
                <a:lnTo>
                  <a:pt x="106850" y="8272"/>
                </a:lnTo>
                <a:lnTo>
                  <a:pt x="63971" y="31309"/>
                </a:lnTo>
                <a:lnTo>
                  <a:pt x="30150" y="66440"/>
                </a:lnTo>
                <a:lnTo>
                  <a:pt x="7967" y="110995"/>
                </a:lnTo>
                <a:lnTo>
                  <a:pt x="0" y="162305"/>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5"/>
                </a:lnTo>
                <a:lnTo>
                  <a:pt x="304452" y="110995"/>
                </a:lnTo>
                <a:lnTo>
                  <a:pt x="282269" y="66440"/>
                </a:lnTo>
                <a:lnTo>
                  <a:pt x="248448" y="31309"/>
                </a:lnTo>
                <a:lnTo>
                  <a:pt x="205569" y="8272"/>
                </a:lnTo>
                <a:lnTo>
                  <a:pt x="156210" y="0"/>
                </a:lnTo>
                <a:close/>
              </a:path>
            </a:pathLst>
          </a:custGeom>
          <a:solidFill>
            <a:srgbClr val="8FAADC"/>
          </a:solidFill>
        </p:spPr>
        <p:txBody>
          <a:bodyPr wrap="square" lIns="0" tIns="0" rIns="0" bIns="0" rtlCol="0"/>
          <a:lstStyle/>
          <a:p>
            <a:endParaRPr/>
          </a:p>
        </p:txBody>
      </p:sp>
      <p:sp>
        <p:nvSpPr>
          <p:cNvPr id="21" name="object 20"/>
          <p:cNvSpPr/>
          <p:nvPr/>
        </p:nvSpPr>
        <p:spPr>
          <a:xfrm>
            <a:off x="943165" y="2493264"/>
            <a:ext cx="127000" cy="311150"/>
          </a:xfrm>
          <a:custGeom>
            <a:avLst/>
            <a:gdLst/>
            <a:ahLst/>
            <a:cxnLst/>
            <a:rect l="l" t="t" r="r" b="b"/>
            <a:pathLst>
              <a:path w="127000" h="311150">
                <a:moveTo>
                  <a:pt x="0" y="183387"/>
                </a:moveTo>
                <a:lnTo>
                  <a:pt x="62674" y="310769"/>
                </a:lnTo>
                <a:lnTo>
                  <a:pt x="120741" y="196469"/>
                </a:lnTo>
                <a:lnTo>
                  <a:pt x="69761" y="196469"/>
                </a:lnTo>
                <a:lnTo>
                  <a:pt x="57061" y="196341"/>
                </a:lnTo>
                <a:lnTo>
                  <a:pt x="57143" y="183730"/>
                </a:lnTo>
                <a:lnTo>
                  <a:pt x="0" y="183387"/>
                </a:lnTo>
                <a:close/>
              </a:path>
              <a:path w="127000" h="311150">
                <a:moveTo>
                  <a:pt x="57143" y="183730"/>
                </a:moveTo>
                <a:lnTo>
                  <a:pt x="57061" y="196341"/>
                </a:lnTo>
                <a:lnTo>
                  <a:pt x="69761" y="196469"/>
                </a:lnTo>
                <a:lnTo>
                  <a:pt x="69842" y="183807"/>
                </a:lnTo>
                <a:lnTo>
                  <a:pt x="57143" y="183730"/>
                </a:lnTo>
                <a:close/>
              </a:path>
              <a:path w="127000" h="311150">
                <a:moveTo>
                  <a:pt x="69842" y="183807"/>
                </a:moveTo>
                <a:lnTo>
                  <a:pt x="69761" y="196469"/>
                </a:lnTo>
                <a:lnTo>
                  <a:pt x="120741" y="196469"/>
                </a:lnTo>
                <a:lnTo>
                  <a:pt x="127000" y="184150"/>
                </a:lnTo>
                <a:lnTo>
                  <a:pt x="69842" y="183807"/>
                </a:lnTo>
                <a:close/>
              </a:path>
              <a:path w="127000" h="311150">
                <a:moveTo>
                  <a:pt x="71031" y="0"/>
                </a:moveTo>
                <a:lnTo>
                  <a:pt x="58343" y="0"/>
                </a:lnTo>
                <a:lnTo>
                  <a:pt x="57143" y="183730"/>
                </a:lnTo>
                <a:lnTo>
                  <a:pt x="69842" y="183807"/>
                </a:lnTo>
                <a:lnTo>
                  <a:pt x="71031" y="0"/>
                </a:lnTo>
                <a:close/>
              </a:path>
            </a:pathLst>
          </a:custGeom>
          <a:solidFill>
            <a:srgbClr val="000000"/>
          </a:solidFill>
        </p:spPr>
        <p:txBody>
          <a:bodyPr wrap="square" lIns="0" tIns="0" rIns="0" bIns="0" rtlCol="0"/>
          <a:lstStyle/>
          <a:p>
            <a:endParaRPr/>
          </a:p>
        </p:txBody>
      </p:sp>
      <p:sp>
        <p:nvSpPr>
          <p:cNvPr id="22" name="object 21"/>
          <p:cNvSpPr/>
          <p:nvPr/>
        </p:nvSpPr>
        <p:spPr>
          <a:xfrm>
            <a:off x="1996948" y="2493264"/>
            <a:ext cx="127000" cy="311150"/>
          </a:xfrm>
          <a:custGeom>
            <a:avLst/>
            <a:gdLst/>
            <a:ahLst/>
            <a:cxnLst/>
            <a:rect l="l" t="t" r="r" b="b"/>
            <a:pathLst>
              <a:path w="127000" h="311150">
                <a:moveTo>
                  <a:pt x="57170" y="183819"/>
                </a:moveTo>
                <a:lnTo>
                  <a:pt x="0" y="184276"/>
                </a:lnTo>
                <a:lnTo>
                  <a:pt x="64643" y="310769"/>
                </a:lnTo>
                <a:lnTo>
                  <a:pt x="120540" y="196469"/>
                </a:lnTo>
                <a:lnTo>
                  <a:pt x="57276" y="196469"/>
                </a:lnTo>
                <a:lnTo>
                  <a:pt x="57170" y="183819"/>
                </a:lnTo>
                <a:close/>
              </a:path>
              <a:path w="127000" h="311150">
                <a:moveTo>
                  <a:pt x="69870" y="183718"/>
                </a:moveTo>
                <a:lnTo>
                  <a:pt x="57170" y="183819"/>
                </a:lnTo>
                <a:lnTo>
                  <a:pt x="57276" y="196469"/>
                </a:lnTo>
                <a:lnTo>
                  <a:pt x="69976" y="196341"/>
                </a:lnTo>
                <a:lnTo>
                  <a:pt x="69870" y="183718"/>
                </a:lnTo>
                <a:close/>
              </a:path>
              <a:path w="127000" h="311150">
                <a:moveTo>
                  <a:pt x="127000" y="183261"/>
                </a:moveTo>
                <a:lnTo>
                  <a:pt x="69870" y="183718"/>
                </a:lnTo>
                <a:lnTo>
                  <a:pt x="69976" y="196341"/>
                </a:lnTo>
                <a:lnTo>
                  <a:pt x="57276" y="196469"/>
                </a:lnTo>
                <a:lnTo>
                  <a:pt x="120540" y="196469"/>
                </a:lnTo>
                <a:lnTo>
                  <a:pt x="127000" y="183261"/>
                </a:lnTo>
                <a:close/>
              </a:path>
              <a:path w="127000" h="311150">
                <a:moveTo>
                  <a:pt x="68325" y="0"/>
                </a:moveTo>
                <a:lnTo>
                  <a:pt x="55625" y="0"/>
                </a:lnTo>
                <a:lnTo>
                  <a:pt x="57170" y="183819"/>
                </a:lnTo>
                <a:lnTo>
                  <a:pt x="69870" y="183718"/>
                </a:lnTo>
                <a:lnTo>
                  <a:pt x="68325" y="0"/>
                </a:lnTo>
                <a:close/>
              </a:path>
            </a:pathLst>
          </a:custGeom>
          <a:solidFill>
            <a:srgbClr val="000000"/>
          </a:solidFill>
        </p:spPr>
        <p:txBody>
          <a:bodyPr wrap="square" lIns="0" tIns="0" rIns="0" bIns="0" rtlCol="0"/>
          <a:lstStyle/>
          <a:p>
            <a:endParaRPr/>
          </a:p>
        </p:txBody>
      </p:sp>
      <p:sp>
        <p:nvSpPr>
          <p:cNvPr id="23" name="object 22"/>
          <p:cNvSpPr/>
          <p:nvPr/>
        </p:nvSpPr>
        <p:spPr>
          <a:xfrm>
            <a:off x="3103117" y="2493264"/>
            <a:ext cx="127000" cy="311150"/>
          </a:xfrm>
          <a:custGeom>
            <a:avLst/>
            <a:gdLst/>
            <a:ahLst/>
            <a:cxnLst/>
            <a:rect l="l" t="t" r="r" b="b"/>
            <a:pathLst>
              <a:path w="127000" h="311150">
                <a:moveTo>
                  <a:pt x="0" y="183134"/>
                </a:moveTo>
                <a:lnTo>
                  <a:pt x="62230" y="310769"/>
                </a:lnTo>
                <a:lnTo>
                  <a:pt x="120815" y="196469"/>
                </a:lnTo>
                <a:lnTo>
                  <a:pt x="69723" y="196469"/>
                </a:lnTo>
                <a:lnTo>
                  <a:pt x="57023" y="196341"/>
                </a:lnTo>
                <a:lnTo>
                  <a:pt x="57137" y="183705"/>
                </a:lnTo>
                <a:lnTo>
                  <a:pt x="0" y="183134"/>
                </a:lnTo>
                <a:close/>
              </a:path>
              <a:path w="127000" h="311150">
                <a:moveTo>
                  <a:pt x="57137" y="183705"/>
                </a:moveTo>
                <a:lnTo>
                  <a:pt x="57023" y="196341"/>
                </a:lnTo>
                <a:lnTo>
                  <a:pt x="69723" y="196469"/>
                </a:lnTo>
                <a:lnTo>
                  <a:pt x="69837" y="183832"/>
                </a:lnTo>
                <a:lnTo>
                  <a:pt x="57137" y="183705"/>
                </a:lnTo>
                <a:close/>
              </a:path>
              <a:path w="127000" h="311150">
                <a:moveTo>
                  <a:pt x="69837" y="183832"/>
                </a:moveTo>
                <a:lnTo>
                  <a:pt x="69723" y="196469"/>
                </a:lnTo>
                <a:lnTo>
                  <a:pt x="120815" y="196469"/>
                </a:lnTo>
                <a:lnTo>
                  <a:pt x="127000" y="184403"/>
                </a:lnTo>
                <a:lnTo>
                  <a:pt x="69837" y="183832"/>
                </a:lnTo>
                <a:close/>
              </a:path>
              <a:path w="127000" h="311150">
                <a:moveTo>
                  <a:pt x="71500" y="0"/>
                </a:moveTo>
                <a:lnTo>
                  <a:pt x="58800" y="0"/>
                </a:lnTo>
                <a:lnTo>
                  <a:pt x="57137" y="183705"/>
                </a:lnTo>
                <a:lnTo>
                  <a:pt x="69837" y="183832"/>
                </a:lnTo>
                <a:lnTo>
                  <a:pt x="71500" y="0"/>
                </a:lnTo>
                <a:close/>
              </a:path>
            </a:pathLst>
          </a:custGeom>
          <a:solidFill>
            <a:srgbClr val="000000"/>
          </a:solidFill>
        </p:spPr>
        <p:txBody>
          <a:bodyPr wrap="square" lIns="0" tIns="0" rIns="0" bIns="0" rtlCol="0"/>
          <a:lstStyle/>
          <a:p>
            <a:endParaRPr/>
          </a:p>
        </p:txBody>
      </p:sp>
      <p:sp>
        <p:nvSpPr>
          <p:cNvPr id="24" name="object 23"/>
          <p:cNvSpPr/>
          <p:nvPr/>
        </p:nvSpPr>
        <p:spPr>
          <a:xfrm>
            <a:off x="4354703" y="2493264"/>
            <a:ext cx="127000" cy="299085"/>
          </a:xfrm>
          <a:custGeom>
            <a:avLst/>
            <a:gdLst/>
            <a:ahLst/>
            <a:cxnLst/>
            <a:rect l="l" t="t" r="r" b="b"/>
            <a:pathLst>
              <a:path w="127000" h="299085">
                <a:moveTo>
                  <a:pt x="57141" y="171703"/>
                </a:moveTo>
                <a:lnTo>
                  <a:pt x="0" y="171703"/>
                </a:lnTo>
                <a:lnTo>
                  <a:pt x="63626" y="298703"/>
                </a:lnTo>
                <a:lnTo>
                  <a:pt x="120662" y="184403"/>
                </a:lnTo>
                <a:lnTo>
                  <a:pt x="57150" y="184403"/>
                </a:lnTo>
                <a:lnTo>
                  <a:pt x="57141" y="171703"/>
                </a:lnTo>
                <a:close/>
              </a:path>
              <a:path w="127000" h="299085">
                <a:moveTo>
                  <a:pt x="69723" y="0"/>
                </a:moveTo>
                <a:lnTo>
                  <a:pt x="57023" y="0"/>
                </a:lnTo>
                <a:lnTo>
                  <a:pt x="57150" y="184403"/>
                </a:lnTo>
                <a:lnTo>
                  <a:pt x="69850" y="184403"/>
                </a:lnTo>
                <a:lnTo>
                  <a:pt x="69723" y="0"/>
                </a:lnTo>
                <a:close/>
              </a:path>
              <a:path w="127000" h="299085">
                <a:moveTo>
                  <a:pt x="127000" y="171703"/>
                </a:moveTo>
                <a:lnTo>
                  <a:pt x="69841" y="171703"/>
                </a:lnTo>
                <a:lnTo>
                  <a:pt x="69850" y="184403"/>
                </a:lnTo>
                <a:lnTo>
                  <a:pt x="120662" y="184403"/>
                </a:lnTo>
                <a:lnTo>
                  <a:pt x="127000" y="171703"/>
                </a:lnTo>
                <a:close/>
              </a:path>
            </a:pathLst>
          </a:custGeom>
          <a:solidFill>
            <a:srgbClr val="000000"/>
          </a:solidFill>
        </p:spPr>
        <p:txBody>
          <a:bodyPr wrap="square" lIns="0" tIns="0" rIns="0" bIns="0" rtlCol="0"/>
          <a:lstStyle/>
          <a:p>
            <a:endParaRPr/>
          </a:p>
        </p:txBody>
      </p:sp>
      <p:sp>
        <p:nvSpPr>
          <p:cNvPr id="25" name="object 24"/>
          <p:cNvSpPr/>
          <p:nvPr/>
        </p:nvSpPr>
        <p:spPr>
          <a:xfrm>
            <a:off x="5605779" y="2493264"/>
            <a:ext cx="127000" cy="311150"/>
          </a:xfrm>
          <a:custGeom>
            <a:avLst/>
            <a:gdLst/>
            <a:ahLst/>
            <a:cxnLst/>
            <a:rect l="l" t="t" r="r" b="b"/>
            <a:pathLst>
              <a:path w="127000" h="311150">
                <a:moveTo>
                  <a:pt x="57150" y="183769"/>
                </a:moveTo>
                <a:lnTo>
                  <a:pt x="0" y="183769"/>
                </a:lnTo>
                <a:lnTo>
                  <a:pt x="63500" y="310769"/>
                </a:lnTo>
                <a:lnTo>
                  <a:pt x="120650" y="196469"/>
                </a:lnTo>
                <a:lnTo>
                  <a:pt x="57150" y="196469"/>
                </a:lnTo>
                <a:lnTo>
                  <a:pt x="57150" y="183769"/>
                </a:lnTo>
                <a:close/>
              </a:path>
              <a:path w="127000" h="311150">
                <a:moveTo>
                  <a:pt x="69850" y="0"/>
                </a:moveTo>
                <a:lnTo>
                  <a:pt x="57150" y="0"/>
                </a:lnTo>
                <a:lnTo>
                  <a:pt x="57150" y="196469"/>
                </a:lnTo>
                <a:lnTo>
                  <a:pt x="69850" y="196469"/>
                </a:lnTo>
                <a:lnTo>
                  <a:pt x="69850" y="0"/>
                </a:lnTo>
                <a:close/>
              </a:path>
              <a:path w="127000" h="311150">
                <a:moveTo>
                  <a:pt x="127000" y="183769"/>
                </a:moveTo>
                <a:lnTo>
                  <a:pt x="69850" y="183769"/>
                </a:lnTo>
                <a:lnTo>
                  <a:pt x="69850" y="196469"/>
                </a:lnTo>
                <a:lnTo>
                  <a:pt x="120650" y="196469"/>
                </a:lnTo>
                <a:lnTo>
                  <a:pt x="127000" y="183769"/>
                </a:lnTo>
                <a:close/>
              </a:path>
            </a:pathLst>
          </a:custGeom>
          <a:solidFill>
            <a:srgbClr val="000000"/>
          </a:solidFill>
        </p:spPr>
        <p:txBody>
          <a:bodyPr wrap="square" lIns="0" tIns="0" rIns="0" bIns="0" rtlCol="0"/>
          <a:lstStyle/>
          <a:p>
            <a:endParaRPr/>
          </a:p>
        </p:txBody>
      </p:sp>
      <p:sp>
        <p:nvSpPr>
          <p:cNvPr id="26" name="object 25"/>
          <p:cNvSpPr/>
          <p:nvPr/>
        </p:nvSpPr>
        <p:spPr>
          <a:xfrm>
            <a:off x="6857365" y="2493136"/>
            <a:ext cx="127000" cy="311150"/>
          </a:xfrm>
          <a:custGeom>
            <a:avLst/>
            <a:gdLst/>
            <a:ahLst/>
            <a:cxnLst/>
            <a:rect l="l" t="t" r="r" b="b"/>
            <a:pathLst>
              <a:path w="127000" h="311150">
                <a:moveTo>
                  <a:pt x="0" y="182879"/>
                </a:moveTo>
                <a:lnTo>
                  <a:pt x="61594" y="310896"/>
                </a:lnTo>
                <a:lnTo>
                  <a:pt x="120868" y="196723"/>
                </a:lnTo>
                <a:lnTo>
                  <a:pt x="69723" y="196723"/>
                </a:lnTo>
                <a:lnTo>
                  <a:pt x="57023" y="196468"/>
                </a:lnTo>
                <a:lnTo>
                  <a:pt x="57211" y="183795"/>
                </a:lnTo>
                <a:lnTo>
                  <a:pt x="0" y="182879"/>
                </a:lnTo>
                <a:close/>
              </a:path>
              <a:path w="127000" h="311150">
                <a:moveTo>
                  <a:pt x="57211" y="183795"/>
                </a:moveTo>
                <a:lnTo>
                  <a:pt x="57023" y="196468"/>
                </a:lnTo>
                <a:lnTo>
                  <a:pt x="69723" y="196723"/>
                </a:lnTo>
                <a:lnTo>
                  <a:pt x="69912" y="183998"/>
                </a:lnTo>
                <a:lnTo>
                  <a:pt x="57211" y="183795"/>
                </a:lnTo>
                <a:close/>
              </a:path>
              <a:path w="127000" h="311150">
                <a:moveTo>
                  <a:pt x="69912" y="183998"/>
                </a:moveTo>
                <a:lnTo>
                  <a:pt x="69723" y="196723"/>
                </a:lnTo>
                <a:lnTo>
                  <a:pt x="120868" y="196723"/>
                </a:lnTo>
                <a:lnTo>
                  <a:pt x="127000" y="184912"/>
                </a:lnTo>
                <a:lnTo>
                  <a:pt x="69912" y="183998"/>
                </a:lnTo>
                <a:close/>
              </a:path>
              <a:path w="127000" h="311150">
                <a:moveTo>
                  <a:pt x="59943" y="0"/>
                </a:moveTo>
                <a:lnTo>
                  <a:pt x="57211" y="183795"/>
                </a:lnTo>
                <a:lnTo>
                  <a:pt x="69912" y="183998"/>
                </a:lnTo>
                <a:lnTo>
                  <a:pt x="72643" y="253"/>
                </a:lnTo>
                <a:lnTo>
                  <a:pt x="59943" y="0"/>
                </a:lnTo>
                <a:close/>
              </a:path>
            </a:pathLst>
          </a:custGeom>
          <a:solidFill>
            <a:srgbClr val="000000"/>
          </a:solidFill>
        </p:spPr>
        <p:txBody>
          <a:bodyPr wrap="square" lIns="0" tIns="0" rIns="0" bIns="0" rtlCol="0"/>
          <a:lstStyle/>
          <a:p>
            <a:endParaRPr/>
          </a:p>
        </p:txBody>
      </p:sp>
      <p:sp>
        <p:nvSpPr>
          <p:cNvPr id="27" name="object 26"/>
          <p:cNvSpPr/>
          <p:nvPr/>
        </p:nvSpPr>
        <p:spPr>
          <a:xfrm>
            <a:off x="8114283" y="2493264"/>
            <a:ext cx="127000" cy="313055"/>
          </a:xfrm>
          <a:custGeom>
            <a:avLst/>
            <a:gdLst/>
            <a:ahLst/>
            <a:cxnLst/>
            <a:rect l="l" t="t" r="r" b="b"/>
            <a:pathLst>
              <a:path w="127000" h="313055">
                <a:moveTo>
                  <a:pt x="57150" y="185800"/>
                </a:moveTo>
                <a:lnTo>
                  <a:pt x="0" y="185800"/>
                </a:lnTo>
                <a:lnTo>
                  <a:pt x="63500" y="312800"/>
                </a:lnTo>
                <a:lnTo>
                  <a:pt x="120650" y="198500"/>
                </a:lnTo>
                <a:lnTo>
                  <a:pt x="57150" y="198500"/>
                </a:lnTo>
                <a:lnTo>
                  <a:pt x="57150" y="185800"/>
                </a:lnTo>
                <a:close/>
              </a:path>
              <a:path w="127000" h="313055">
                <a:moveTo>
                  <a:pt x="69850" y="0"/>
                </a:moveTo>
                <a:lnTo>
                  <a:pt x="57150" y="0"/>
                </a:lnTo>
                <a:lnTo>
                  <a:pt x="57150" y="198500"/>
                </a:lnTo>
                <a:lnTo>
                  <a:pt x="69850" y="198500"/>
                </a:lnTo>
                <a:lnTo>
                  <a:pt x="69850" y="0"/>
                </a:lnTo>
                <a:close/>
              </a:path>
              <a:path w="127000" h="313055">
                <a:moveTo>
                  <a:pt x="127000" y="185800"/>
                </a:moveTo>
                <a:lnTo>
                  <a:pt x="69850" y="185800"/>
                </a:lnTo>
                <a:lnTo>
                  <a:pt x="69850" y="198500"/>
                </a:lnTo>
                <a:lnTo>
                  <a:pt x="120650" y="198500"/>
                </a:lnTo>
                <a:lnTo>
                  <a:pt x="127000" y="185800"/>
                </a:lnTo>
                <a:close/>
              </a:path>
            </a:pathLst>
          </a:custGeom>
          <a:solidFill>
            <a:srgbClr val="000000"/>
          </a:solidFill>
        </p:spPr>
        <p:txBody>
          <a:bodyPr wrap="square" lIns="0" tIns="0" rIns="0" bIns="0" rtlCol="0"/>
          <a:lstStyle/>
          <a:p>
            <a:endParaRPr/>
          </a:p>
        </p:txBody>
      </p:sp>
      <p:sp>
        <p:nvSpPr>
          <p:cNvPr id="28" name="object 27"/>
          <p:cNvSpPr/>
          <p:nvPr/>
        </p:nvSpPr>
        <p:spPr>
          <a:xfrm>
            <a:off x="1906523" y="3439667"/>
            <a:ext cx="314325" cy="325120"/>
          </a:xfrm>
          <a:custGeom>
            <a:avLst/>
            <a:gdLst/>
            <a:ahLst/>
            <a:cxnLst/>
            <a:rect l="l" t="t" r="r" b="b"/>
            <a:pathLst>
              <a:path w="314325" h="325120">
                <a:moveTo>
                  <a:pt x="156971" y="0"/>
                </a:moveTo>
                <a:lnTo>
                  <a:pt x="107338" y="8272"/>
                </a:lnTo>
                <a:lnTo>
                  <a:pt x="64245" y="31309"/>
                </a:lnTo>
                <a:lnTo>
                  <a:pt x="30272" y="66440"/>
                </a:lnTo>
                <a:lnTo>
                  <a:pt x="7997" y="110995"/>
                </a:lnTo>
                <a:lnTo>
                  <a:pt x="0" y="162306"/>
                </a:lnTo>
                <a:lnTo>
                  <a:pt x="7997" y="213616"/>
                </a:lnTo>
                <a:lnTo>
                  <a:pt x="30272" y="258171"/>
                </a:lnTo>
                <a:lnTo>
                  <a:pt x="64245" y="293302"/>
                </a:lnTo>
                <a:lnTo>
                  <a:pt x="107338" y="316339"/>
                </a:lnTo>
                <a:lnTo>
                  <a:pt x="156971" y="324612"/>
                </a:lnTo>
                <a:lnTo>
                  <a:pt x="206605" y="316339"/>
                </a:lnTo>
                <a:lnTo>
                  <a:pt x="249698" y="293302"/>
                </a:lnTo>
                <a:lnTo>
                  <a:pt x="283671" y="258171"/>
                </a:lnTo>
                <a:lnTo>
                  <a:pt x="305946" y="213616"/>
                </a:lnTo>
                <a:lnTo>
                  <a:pt x="313944" y="162306"/>
                </a:lnTo>
                <a:lnTo>
                  <a:pt x="305946" y="110995"/>
                </a:lnTo>
                <a:lnTo>
                  <a:pt x="283671" y="66440"/>
                </a:lnTo>
                <a:lnTo>
                  <a:pt x="249698" y="31309"/>
                </a:lnTo>
                <a:lnTo>
                  <a:pt x="206605" y="8272"/>
                </a:lnTo>
                <a:lnTo>
                  <a:pt x="156971" y="0"/>
                </a:lnTo>
                <a:close/>
              </a:path>
            </a:pathLst>
          </a:custGeom>
          <a:solidFill>
            <a:srgbClr val="F4B083"/>
          </a:solidFill>
        </p:spPr>
        <p:txBody>
          <a:bodyPr wrap="square" lIns="0" tIns="0" rIns="0" bIns="0" rtlCol="0"/>
          <a:lstStyle/>
          <a:p>
            <a:endParaRPr/>
          </a:p>
        </p:txBody>
      </p:sp>
      <p:sp>
        <p:nvSpPr>
          <p:cNvPr id="29" name="object 28"/>
          <p:cNvSpPr/>
          <p:nvPr/>
        </p:nvSpPr>
        <p:spPr>
          <a:xfrm>
            <a:off x="1999614" y="3128772"/>
            <a:ext cx="127000" cy="311150"/>
          </a:xfrm>
          <a:custGeom>
            <a:avLst/>
            <a:gdLst/>
            <a:ahLst/>
            <a:cxnLst/>
            <a:rect l="l" t="t" r="r" b="b"/>
            <a:pathLst>
              <a:path w="127000" h="311150">
                <a:moveTo>
                  <a:pt x="57195" y="183806"/>
                </a:moveTo>
                <a:lnTo>
                  <a:pt x="0" y="184150"/>
                </a:lnTo>
                <a:lnTo>
                  <a:pt x="64389" y="310768"/>
                </a:lnTo>
                <a:lnTo>
                  <a:pt x="120570" y="196468"/>
                </a:lnTo>
                <a:lnTo>
                  <a:pt x="57277" y="196468"/>
                </a:lnTo>
                <a:lnTo>
                  <a:pt x="57195" y="183806"/>
                </a:lnTo>
                <a:close/>
              </a:path>
              <a:path w="127000" h="311150">
                <a:moveTo>
                  <a:pt x="69895" y="183730"/>
                </a:moveTo>
                <a:lnTo>
                  <a:pt x="57195" y="183806"/>
                </a:lnTo>
                <a:lnTo>
                  <a:pt x="57277" y="196468"/>
                </a:lnTo>
                <a:lnTo>
                  <a:pt x="69977" y="196341"/>
                </a:lnTo>
                <a:lnTo>
                  <a:pt x="69895" y="183730"/>
                </a:lnTo>
                <a:close/>
              </a:path>
              <a:path w="127000" h="311150">
                <a:moveTo>
                  <a:pt x="127000" y="183387"/>
                </a:moveTo>
                <a:lnTo>
                  <a:pt x="69895" y="183730"/>
                </a:lnTo>
                <a:lnTo>
                  <a:pt x="69977" y="196341"/>
                </a:lnTo>
                <a:lnTo>
                  <a:pt x="57277" y="196468"/>
                </a:lnTo>
                <a:lnTo>
                  <a:pt x="120570" y="196468"/>
                </a:lnTo>
                <a:lnTo>
                  <a:pt x="127000" y="183387"/>
                </a:lnTo>
                <a:close/>
              </a:path>
              <a:path w="127000" h="311150">
                <a:moveTo>
                  <a:pt x="68707" y="0"/>
                </a:moveTo>
                <a:lnTo>
                  <a:pt x="56007" y="0"/>
                </a:lnTo>
                <a:lnTo>
                  <a:pt x="57195" y="183806"/>
                </a:lnTo>
                <a:lnTo>
                  <a:pt x="69895" y="183730"/>
                </a:lnTo>
                <a:lnTo>
                  <a:pt x="68707" y="0"/>
                </a:lnTo>
                <a:close/>
              </a:path>
            </a:pathLst>
          </a:custGeom>
          <a:solidFill>
            <a:srgbClr val="000000"/>
          </a:solidFill>
        </p:spPr>
        <p:txBody>
          <a:bodyPr wrap="square" lIns="0" tIns="0" rIns="0" bIns="0" rtlCol="0"/>
          <a:lstStyle/>
          <a:p>
            <a:endParaRPr/>
          </a:p>
        </p:txBody>
      </p:sp>
      <p:sp>
        <p:nvSpPr>
          <p:cNvPr id="30" name="object 29"/>
          <p:cNvSpPr/>
          <p:nvPr/>
        </p:nvSpPr>
        <p:spPr>
          <a:xfrm>
            <a:off x="1162811" y="3537711"/>
            <a:ext cx="744855" cy="127000"/>
          </a:xfrm>
          <a:custGeom>
            <a:avLst/>
            <a:gdLst/>
            <a:ahLst/>
            <a:cxnLst/>
            <a:rect l="l" t="t" r="r" b="b"/>
            <a:pathLst>
              <a:path w="744855" h="127000">
                <a:moveTo>
                  <a:pt x="617601" y="0"/>
                </a:moveTo>
                <a:lnTo>
                  <a:pt x="617601" y="127000"/>
                </a:lnTo>
                <a:lnTo>
                  <a:pt x="731901" y="69850"/>
                </a:lnTo>
                <a:lnTo>
                  <a:pt x="630301" y="69850"/>
                </a:lnTo>
                <a:lnTo>
                  <a:pt x="630301" y="57150"/>
                </a:lnTo>
                <a:lnTo>
                  <a:pt x="731901" y="57150"/>
                </a:lnTo>
                <a:lnTo>
                  <a:pt x="617601" y="0"/>
                </a:lnTo>
                <a:close/>
              </a:path>
              <a:path w="744855" h="127000">
                <a:moveTo>
                  <a:pt x="617601" y="57150"/>
                </a:moveTo>
                <a:lnTo>
                  <a:pt x="0" y="57150"/>
                </a:lnTo>
                <a:lnTo>
                  <a:pt x="0" y="69850"/>
                </a:lnTo>
                <a:lnTo>
                  <a:pt x="617601" y="69850"/>
                </a:lnTo>
                <a:lnTo>
                  <a:pt x="617601" y="57150"/>
                </a:lnTo>
                <a:close/>
              </a:path>
              <a:path w="744855" h="127000">
                <a:moveTo>
                  <a:pt x="731901" y="57150"/>
                </a:moveTo>
                <a:lnTo>
                  <a:pt x="630301" y="57150"/>
                </a:lnTo>
                <a:lnTo>
                  <a:pt x="630301" y="69850"/>
                </a:lnTo>
                <a:lnTo>
                  <a:pt x="731901" y="69850"/>
                </a:lnTo>
                <a:lnTo>
                  <a:pt x="744601" y="63500"/>
                </a:lnTo>
                <a:lnTo>
                  <a:pt x="731901" y="57150"/>
                </a:lnTo>
                <a:close/>
              </a:path>
            </a:pathLst>
          </a:custGeom>
          <a:solidFill>
            <a:srgbClr val="000000"/>
          </a:solidFill>
        </p:spPr>
        <p:txBody>
          <a:bodyPr wrap="square" lIns="0" tIns="0" rIns="0" bIns="0" rtlCol="0"/>
          <a:lstStyle/>
          <a:p>
            <a:endParaRPr/>
          </a:p>
        </p:txBody>
      </p:sp>
      <p:sp>
        <p:nvSpPr>
          <p:cNvPr id="31" name="object 30"/>
          <p:cNvSpPr/>
          <p:nvPr/>
        </p:nvSpPr>
        <p:spPr>
          <a:xfrm>
            <a:off x="3006851" y="3439667"/>
            <a:ext cx="314325" cy="325120"/>
          </a:xfrm>
          <a:custGeom>
            <a:avLst/>
            <a:gdLst/>
            <a:ahLst/>
            <a:cxnLst/>
            <a:rect l="l" t="t" r="r" b="b"/>
            <a:pathLst>
              <a:path w="314325" h="325120">
                <a:moveTo>
                  <a:pt x="156972" y="0"/>
                </a:moveTo>
                <a:lnTo>
                  <a:pt x="107338" y="8272"/>
                </a:lnTo>
                <a:lnTo>
                  <a:pt x="64245" y="31309"/>
                </a:lnTo>
                <a:lnTo>
                  <a:pt x="30272" y="66440"/>
                </a:lnTo>
                <a:lnTo>
                  <a:pt x="7997" y="110995"/>
                </a:lnTo>
                <a:lnTo>
                  <a:pt x="0" y="162306"/>
                </a:lnTo>
                <a:lnTo>
                  <a:pt x="7997" y="213616"/>
                </a:lnTo>
                <a:lnTo>
                  <a:pt x="30272" y="258171"/>
                </a:lnTo>
                <a:lnTo>
                  <a:pt x="64245" y="293302"/>
                </a:lnTo>
                <a:lnTo>
                  <a:pt x="107338" y="316339"/>
                </a:lnTo>
                <a:lnTo>
                  <a:pt x="156972" y="324612"/>
                </a:lnTo>
                <a:lnTo>
                  <a:pt x="206605" y="316339"/>
                </a:lnTo>
                <a:lnTo>
                  <a:pt x="249698" y="293302"/>
                </a:lnTo>
                <a:lnTo>
                  <a:pt x="283671" y="258171"/>
                </a:lnTo>
                <a:lnTo>
                  <a:pt x="305946" y="213616"/>
                </a:lnTo>
                <a:lnTo>
                  <a:pt x="313944" y="162306"/>
                </a:lnTo>
                <a:lnTo>
                  <a:pt x="305946" y="110995"/>
                </a:lnTo>
                <a:lnTo>
                  <a:pt x="283671" y="66440"/>
                </a:lnTo>
                <a:lnTo>
                  <a:pt x="249698" y="31309"/>
                </a:lnTo>
                <a:lnTo>
                  <a:pt x="206605" y="8272"/>
                </a:lnTo>
                <a:lnTo>
                  <a:pt x="156972" y="0"/>
                </a:lnTo>
                <a:close/>
              </a:path>
            </a:pathLst>
          </a:custGeom>
          <a:solidFill>
            <a:srgbClr val="F4B083"/>
          </a:solidFill>
        </p:spPr>
        <p:txBody>
          <a:bodyPr wrap="square" lIns="0" tIns="0" rIns="0" bIns="0" rtlCol="0"/>
          <a:lstStyle/>
          <a:p>
            <a:endParaRPr/>
          </a:p>
        </p:txBody>
      </p:sp>
      <p:sp>
        <p:nvSpPr>
          <p:cNvPr id="32" name="object 31"/>
          <p:cNvSpPr/>
          <p:nvPr/>
        </p:nvSpPr>
        <p:spPr>
          <a:xfrm>
            <a:off x="3100704" y="3128772"/>
            <a:ext cx="127000" cy="311150"/>
          </a:xfrm>
          <a:custGeom>
            <a:avLst/>
            <a:gdLst/>
            <a:ahLst/>
            <a:cxnLst/>
            <a:rect l="l" t="t" r="r" b="b"/>
            <a:pathLst>
              <a:path w="127000" h="311150">
                <a:moveTo>
                  <a:pt x="0" y="183514"/>
                </a:moveTo>
                <a:lnTo>
                  <a:pt x="63118" y="310768"/>
                </a:lnTo>
                <a:lnTo>
                  <a:pt x="120669" y="196468"/>
                </a:lnTo>
                <a:lnTo>
                  <a:pt x="57150" y="196468"/>
                </a:lnTo>
                <a:lnTo>
                  <a:pt x="57191" y="183686"/>
                </a:lnTo>
                <a:lnTo>
                  <a:pt x="0" y="183514"/>
                </a:lnTo>
                <a:close/>
              </a:path>
              <a:path w="127000" h="311150">
                <a:moveTo>
                  <a:pt x="57191" y="183686"/>
                </a:moveTo>
                <a:lnTo>
                  <a:pt x="57150" y="196468"/>
                </a:lnTo>
                <a:lnTo>
                  <a:pt x="69850" y="196468"/>
                </a:lnTo>
                <a:lnTo>
                  <a:pt x="69891" y="183724"/>
                </a:lnTo>
                <a:lnTo>
                  <a:pt x="57191" y="183686"/>
                </a:lnTo>
                <a:close/>
              </a:path>
              <a:path w="127000" h="311150">
                <a:moveTo>
                  <a:pt x="69891" y="183724"/>
                </a:moveTo>
                <a:lnTo>
                  <a:pt x="69850" y="196468"/>
                </a:lnTo>
                <a:lnTo>
                  <a:pt x="120669" y="196468"/>
                </a:lnTo>
                <a:lnTo>
                  <a:pt x="127000" y="183895"/>
                </a:lnTo>
                <a:lnTo>
                  <a:pt x="69891" y="183724"/>
                </a:lnTo>
                <a:close/>
              </a:path>
              <a:path w="127000" h="311150">
                <a:moveTo>
                  <a:pt x="70484" y="0"/>
                </a:moveTo>
                <a:lnTo>
                  <a:pt x="57784" y="0"/>
                </a:lnTo>
                <a:lnTo>
                  <a:pt x="57191" y="183686"/>
                </a:lnTo>
                <a:lnTo>
                  <a:pt x="69891" y="183724"/>
                </a:lnTo>
                <a:lnTo>
                  <a:pt x="70484" y="0"/>
                </a:lnTo>
                <a:close/>
              </a:path>
            </a:pathLst>
          </a:custGeom>
          <a:solidFill>
            <a:srgbClr val="000000"/>
          </a:solidFill>
        </p:spPr>
        <p:txBody>
          <a:bodyPr wrap="square" lIns="0" tIns="0" rIns="0" bIns="0" rtlCol="0"/>
          <a:lstStyle/>
          <a:p>
            <a:endParaRPr/>
          </a:p>
        </p:txBody>
      </p:sp>
      <p:sp>
        <p:nvSpPr>
          <p:cNvPr id="33" name="object 32"/>
          <p:cNvSpPr/>
          <p:nvPr/>
        </p:nvSpPr>
        <p:spPr>
          <a:xfrm>
            <a:off x="2220467" y="3537711"/>
            <a:ext cx="787400" cy="127000"/>
          </a:xfrm>
          <a:custGeom>
            <a:avLst/>
            <a:gdLst/>
            <a:ahLst/>
            <a:cxnLst/>
            <a:rect l="l" t="t" r="r" b="b"/>
            <a:pathLst>
              <a:path w="787400" h="127000">
                <a:moveTo>
                  <a:pt x="660400" y="0"/>
                </a:moveTo>
                <a:lnTo>
                  <a:pt x="660400" y="127000"/>
                </a:lnTo>
                <a:lnTo>
                  <a:pt x="774700" y="69850"/>
                </a:lnTo>
                <a:lnTo>
                  <a:pt x="673100" y="69850"/>
                </a:lnTo>
                <a:lnTo>
                  <a:pt x="673100" y="57150"/>
                </a:lnTo>
                <a:lnTo>
                  <a:pt x="774700" y="57150"/>
                </a:lnTo>
                <a:lnTo>
                  <a:pt x="660400" y="0"/>
                </a:lnTo>
                <a:close/>
              </a:path>
              <a:path w="787400" h="127000">
                <a:moveTo>
                  <a:pt x="660400" y="57150"/>
                </a:moveTo>
                <a:lnTo>
                  <a:pt x="0" y="57150"/>
                </a:lnTo>
                <a:lnTo>
                  <a:pt x="0" y="69850"/>
                </a:lnTo>
                <a:lnTo>
                  <a:pt x="660400" y="69850"/>
                </a:lnTo>
                <a:lnTo>
                  <a:pt x="660400" y="57150"/>
                </a:lnTo>
                <a:close/>
              </a:path>
              <a:path w="787400" h="127000">
                <a:moveTo>
                  <a:pt x="774700" y="57150"/>
                </a:moveTo>
                <a:lnTo>
                  <a:pt x="673100" y="57150"/>
                </a:lnTo>
                <a:lnTo>
                  <a:pt x="673100" y="69850"/>
                </a:lnTo>
                <a:lnTo>
                  <a:pt x="774700" y="69850"/>
                </a:lnTo>
                <a:lnTo>
                  <a:pt x="787400" y="63500"/>
                </a:lnTo>
                <a:lnTo>
                  <a:pt x="774700" y="57150"/>
                </a:lnTo>
                <a:close/>
              </a:path>
            </a:pathLst>
          </a:custGeom>
          <a:solidFill>
            <a:srgbClr val="000000"/>
          </a:solidFill>
        </p:spPr>
        <p:txBody>
          <a:bodyPr wrap="square" lIns="0" tIns="0" rIns="0" bIns="0" rtlCol="0"/>
          <a:lstStyle/>
          <a:p>
            <a:endParaRPr/>
          </a:p>
        </p:txBody>
      </p:sp>
      <p:sp>
        <p:nvSpPr>
          <p:cNvPr id="34" name="object 33"/>
          <p:cNvSpPr/>
          <p:nvPr/>
        </p:nvSpPr>
        <p:spPr>
          <a:xfrm>
            <a:off x="4262628" y="3439667"/>
            <a:ext cx="314325" cy="325120"/>
          </a:xfrm>
          <a:custGeom>
            <a:avLst/>
            <a:gdLst/>
            <a:ahLst/>
            <a:cxnLst/>
            <a:rect l="l" t="t" r="r" b="b"/>
            <a:pathLst>
              <a:path w="314325" h="325120">
                <a:moveTo>
                  <a:pt x="156972" y="0"/>
                </a:moveTo>
                <a:lnTo>
                  <a:pt x="107338" y="8272"/>
                </a:lnTo>
                <a:lnTo>
                  <a:pt x="64245" y="31309"/>
                </a:lnTo>
                <a:lnTo>
                  <a:pt x="30272" y="66440"/>
                </a:lnTo>
                <a:lnTo>
                  <a:pt x="7997" y="110995"/>
                </a:lnTo>
                <a:lnTo>
                  <a:pt x="0" y="162306"/>
                </a:lnTo>
                <a:lnTo>
                  <a:pt x="7997" y="213616"/>
                </a:lnTo>
                <a:lnTo>
                  <a:pt x="30272" y="258171"/>
                </a:lnTo>
                <a:lnTo>
                  <a:pt x="64245" y="293302"/>
                </a:lnTo>
                <a:lnTo>
                  <a:pt x="107338" y="316339"/>
                </a:lnTo>
                <a:lnTo>
                  <a:pt x="156972" y="324612"/>
                </a:lnTo>
                <a:lnTo>
                  <a:pt x="206605" y="316339"/>
                </a:lnTo>
                <a:lnTo>
                  <a:pt x="249698" y="293302"/>
                </a:lnTo>
                <a:lnTo>
                  <a:pt x="283671" y="258171"/>
                </a:lnTo>
                <a:lnTo>
                  <a:pt x="305946" y="213616"/>
                </a:lnTo>
                <a:lnTo>
                  <a:pt x="313944" y="162306"/>
                </a:lnTo>
                <a:lnTo>
                  <a:pt x="305946" y="110995"/>
                </a:lnTo>
                <a:lnTo>
                  <a:pt x="283671" y="66440"/>
                </a:lnTo>
                <a:lnTo>
                  <a:pt x="249698" y="31309"/>
                </a:lnTo>
                <a:lnTo>
                  <a:pt x="206605" y="8272"/>
                </a:lnTo>
                <a:lnTo>
                  <a:pt x="156972" y="0"/>
                </a:lnTo>
                <a:close/>
              </a:path>
            </a:pathLst>
          </a:custGeom>
          <a:solidFill>
            <a:srgbClr val="F4B083"/>
          </a:solidFill>
        </p:spPr>
        <p:txBody>
          <a:bodyPr wrap="square" lIns="0" tIns="0" rIns="0" bIns="0" rtlCol="0"/>
          <a:lstStyle/>
          <a:p>
            <a:endParaRPr/>
          </a:p>
        </p:txBody>
      </p:sp>
      <p:sp>
        <p:nvSpPr>
          <p:cNvPr id="35" name="object 34"/>
          <p:cNvSpPr/>
          <p:nvPr/>
        </p:nvSpPr>
        <p:spPr>
          <a:xfrm>
            <a:off x="4355210" y="3116579"/>
            <a:ext cx="127000" cy="323215"/>
          </a:xfrm>
          <a:custGeom>
            <a:avLst/>
            <a:gdLst/>
            <a:ahLst/>
            <a:cxnLst/>
            <a:rect l="l" t="t" r="r" b="b"/>
            <a:pathLst>
              <a:path w="127000" h="323214">
                <a:moveTo>
                  <a:pt x="57111" y="195789"/>
                </a:moveTo>
                <a:lnTo>
                  <a:pt x="0" y="195961"/>
                </a:lnTo>
                <a:lnTo>
                  <a:pt x="63880" y="322834"/>
                </a:lnTo>
                <a:lnTo>
                  <a:pt x="120574" y="208534"/>
                </a:lnTo>
                <a:lnTo>
                  <a:pt x="57150" y="208534"/>
                </a:lnTo>
                <a:lnTo>
                  <a:pt x="57111" y="195789"/>
                </a:lnTo>
                <a:close/>
              </a:path>
              <a:path w="127000" h="323214">
                <a:moveTo>
                  <a:pt x="69811" y="195751"/>
                </a:moveTo>
                <a:lnTo>
                  <a:pt x="57111" y="195789"/>
                </a:lnTo>
                <a:lnTo>
                  <a:pt x="57150" y="208534"/>
                </a:lnTo>
                <a:lnTo>
                  <a:pt x="69850" y="208407"/>
                </a:lnTo>
                <a:lnTo>
                  <a:pt x="69811" y="195751"/>
                </a:lnTo>
                <a:close/>
              </a:path>
              <a:path w="127000" h="323214">
                <a:moveTo>
                  <a:pt x="127000" y="195580"/>
                </a:moveTo>
                <a:lnTo>
                  <a:pt x="69811" y="195751"/>
                </a:lnTo>
                <a:lnTo>
                  <a:pt x="69850" y="208407"/>
                </a:lnTo>
                <a:lnTo>
                  <a:pt x="57150" y="208534"/>
                </a:lnTo>
                <a:lnTo>
                  <a:pt x="120574" y="208534"/>
                </a:lnTo>
                <a:lnTo>
                  <a:pt x="127000" y="195580"/>
                </a:lnTo>
                <a:close/>
              </a:path>
              <a:path w="127000" h="323214">
                <a:moveTo>
                  <a:pt x="69214" y="0"/>
                </a:moveTo>
                <a:lnTo>
                  <a:pt x="56514" y="0"/>
                </a:lnTo>
                <a:lnTo>
                  <a:pt x="57111" y="195789"/>
                </a:lnTo>
                <a:lnTo>
                  <a:pt x="69811" y="195751"/>
                </a:lnTo>
                <a:lnTo>
                  <a:pt x="69214" y="0"/>
                </a:lnTo>
                <a:close/>
              </a:path>
            </a:pathLst>
          </a:custGeom>
          <a:solidFill>
            <a:srgbClr val="000000"/>
          </a:solidFill>
        </p:spPr>
        <p:txBody>
          <a:bodyPr wrap="square" lIns="0" tIns="0" rIns="0" bIns="0" rtlCol="0"/>
          <a:lstStyle/>
          <a:p>
            <a:endParaRPr/>
          </a:p>
        </p:txBody>
      </p:sp>
      <p:sp>
        <p:nvSpPr>
          <p:cNvPr id="36" name="object 35"/>
          <p:cNvSpPr/>
          <p:nvPr/>
        </p:nvSpPr>
        <p:spPr>
          <a:xfrm>
            <a:off x="3320796" y="3537711"/>
            <a:ext cx="943610" cy="127000"/>
          </a:xfrm>
          <a:custGeom>
            <a:avLst/>
            <a:gdLst/>
            <a:ahLst/>
            <a:cxnLst/>
            <a:rect l="l" t="t" r="r" b="b"/>
            <a:pathLst>
              <a:path w="943610" h="127000">
                <a:moveTo>
                  <a:pt x="816101" y="0"/>
                </a:moveTo>
                <a:lnTo>
                  <a:pt x="816101" y="127000"/>
                </a:lnTo>
                <a:lnTo>
                  <a:pt x="930401" y="69850"/>
                </a:lnTo>
                <a:lnTo>
                  <a:pt x="828801" y="69850"/>
                </a:lnTo>
                <a:lnTo>
                  <a:pt x="828801" y="57150"/>
                </a:lnTo>
                <a:lnTo>
                  <a:pt x="930401" y="57150"/>
                </a:lnTo>
                <a:lnTo>
                  <a:pt x="816101" y="0"/>
                </a:lnTo>
                <a:close/>
              </a:path>
              <a:path w="943610" h="127000">
                <a:moveTo>
                  <a:pt x="816101" y="57150"/>
                </a:moveTo>
                <a:lnTo>
                  <a:pt x="0" y="57150"/>
                </a:lnTo>
                <a:lnTo>
                  <a:pt x="0" y="69850"/>
                </a:lnTo>
                <a:lnTo>
                  <a:pt x="816101" y="69850"/>
                </a:lnTo>
                <a:lnTo>
                  <a:pt x="816101" y="57150"/>
                </a:lnTo>
                <a:close/>
              </a:path>
              <a:path w="943610" h="127000">
                <a:moveTo>
                  <a:pt x="930401" y="57150"/>
                </a:moveTo>
                <a:lnTo>
                  <a:pt x="828801" y="57150"/>
                </a:lnTo>
                <a:lnTo>
                  <a:pt x="828801" y="69850"/>
                </a:lnTo>
                <a:lnTo>
                  <a:pt x="930401" y="69850"/>
                </a:lnTo>
                <a:lnTo>
                  <a:pt x="943101" y="63500"/>
                </a:lnTo>
                <a:lnTo>
                  <a:pt x="930401" y="57150"/>
                </a:lnTo>
                <a:close/>
              </a:path>
            </a:pathLst>
          </a:custGeom>
          <a:solidFill>
            <a:srgbClr val="000000"/>
          </a:solidFill>
        </p:spPr>
        <p:txBody>
          <a:bodyPr wrap="square" lIns="0" tIns="0" rIns="0" bIns="0" rtlCol="0"/>
          <a:lstStyle/>
          <a:p>
            <a:endParaRPr/>
          </a:p>
        </p:txBody>
      </p:sp>
      <p:sp>
        <p:nvSpPr>
          <p:cNvPr id="37" name="object 36"/>
          <p:cNvSpPr/>
          <p:nvPr/>
        </p:nvSpPr>
        <p:spPr>
          <a:xfrm>
            <a:off x="5512308" y="3439667"/>
            <a:ext cx="312420" cy="325120"/>
          </a:xfrm>
          <a:custGeom>
            <a:avLst/>
            <a:gdLst/>
            <a:ahLst/>
            <a:cxnLst/>
            <a:rect l="l" t="t" r="r" b="b"/>
            <a:pathLst>
              <a:path w="312420" h="325120">
                <a:moveTo>
                  <a:pt x="156209"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09" y="324612"/>
                </a:lnTo>
                <a:lnTo>
                  <a:pt x="205569" y="316339"/>
                </a:lnTo>
                <a:lnTo>
                  <a:pt x="248448" y="293302"/>
                </a:lnTo>
                <a:lnTo>
                  <a:pt x="282269" y="258171"/>
                </a:lnTo>
                <a:lnTo>
                  <a:pt x="304452" y="213616"/>
                </a:lnTo>
                <a:lnTo>
                  <a:pt x="312419" y="162306"/>
                </a:lnTo>
                <a:lnTo>
                  <a:pt x="304452" y="110995"/>
                </a:lnTo>
                <a:lnTo>
                  <a:pt x="282269" y="66440"/>
                </a:lnTo>
                <a:lnTo>
                  <a:pt x="248448" y="31309"/>
                </a:lnTo>
                <a:lnTo>
                  <a:pt x="205569" y="8272"/>
                </a:lnTo>
                <a:lnTo>
                  <a:pt x="156209" y="0"/>
                </a:lnTo>
                <a:close/>
              </a:path>
            </a:pathLst>
          </a:custGeom>
          <a:solidFill>
            <a:srgbClr val="F4B083"/>
          </a:solidFill>
        </p:spPr>
        <p:txBody>
          <a:bodyPr wrap="square" lIns="0" tIns="0" rIns="0" bIns="0" rtlCol="0"/>
          <a:lstStyle/>
          <a:p>
            <a:endParaRPr/>
          </a:p>
        </p:txBody>
      </p:sp>
      <p:sp>
        <p:nvSpPr>
          <p:cNvPr id="38" name="object 37"/>
          <p:cNvSpPr/>
          <p:nvPr/>
        </p:nvSpPr>
        <p:spPr>
          <a:xfrm>
            <a:off x="5605779" y="3128772"/>
            <a:ext cx="127000" cy="311150"/>
          </a:xfrm>
          <a:custGeom>
            <a:avLst/>
            <a:gdLst/>
            <a:ahLst/>
            <a:cxnLst/>
            <a:rect l="l" t="t" r="r" b="b"/>
            <a:pathLst>
              <a:path w="127000" h="311150">
                <a:moveTo>
                  <a:pt x="57150" y="183768"/>
                </a:moveTo>
                <a:lnTo>
                  <a:pt x="0" y="183768"/>
                </a:lnTo>
                <a:lnTo>
                  <a:pt x="63500" y="310768"/>
                </a:lnTo>
                <a:lnTo>
                  <a:pt x="120650" y="196468"/>
                </a:lnTo>
                <a:lnTo>
                  <a:pt x="57150" y="196468"/>
                </a:lnTo>
                <a:lnTo>
                  <a:pt x="57150" y="183768"/>
                </a:lnTo>
                <a:close/>
              </a:path>
              <a:path w="127000" h="311150">
                <a:moveTo>
                  <a:pt x="69850" y="0"/>
                </a:moveTo>
                <a:lnTo>
                  <a:pt x="57150" y="0"/>
                </a:lnTo>
                <a:lnTo>
                  <a:pt x="57150" y="196468"/>
                </a:lnTo>
                <a:lnTo>
                  <a:pt x="69850" y="196468"/>
                </a:lnTo>
                <a:lnTo>
                  <a:pt x="69850" y="0"/>
                </a:lnTo>
                <a:close/>
              </a:path>
              <a:path w="127000" h="311150">
                <a:moveTo>
                  <a:pt x="127000" y="183768"/>
                </a:moveTo>
                <a:lnTo>
                  <a:pt x="69850" y="183768"/>
                </a:lnTo>
                <a:lnTo>
                  <a:pt x="69850" y="196468"/>
                </a:lnTo>
                <a:lnTo>
                  <a:pt x="120650" y="196468"/>
                </a:lnTo>
                <a:lnTo>
                  <a:pt x="127000" y="183768"/>
                </a:lnTo>
                <a:close/>
              </a:path>
            </a:pathLst>
          </a:custGeom>
          <a:solidFill>
            <a:srgbClr val="000000"/>
          </a:solidFill>
        </p:spPr>
        <p:txBody>
          <a:bodyPr wrap="square" lIns="0" tIns="0" rIns="0" bIns="0" rtlCol="0"/>
          <a:lstStyle/>
          <a:p>
            <a:endParaRPr/>
          </a:p>
        </p:txBody>
      </p:sp>
      <p:sp>
        <p:nvSpPr>
          <p:cNvPr id="39" name="object 38"/>
          <p:cNvSpPr/>
          <p:nvPr/>
        </p:nvSpPr>
        <p:spPr>
          <a:xfrm>
            <a:off x="4576571" y="3537711"/>
            <a:ext cx="936625" cy="127000"/>
          </a:xfrm>
          <a:custGeom>
            <a:avLst/>
            <a:gdLst/>
            <a:ahLst/>
            <a:cxnLst/>
            <a:rect l="l" t="t" r="r" b="b"/>
            <a:pathLst>
              <a:path w="936625" h="127000">
                <a:moveTo>
                  <a:pt x="809625" y="0"/>
                </a:moveTo>
                <a:lnTo>
                  <a:pt x="809625" y="127000"/>
                </a:lnTo>
                <a:lnTo>
                  <a:pt x="923925" y="69850"/>
                </a:lnTo>
                <a:lnTo>
                  <a:pt x="822325" y="69850"/>
                </a:lnTo>
                <a:lnTo>
                  <a:pt x="822325" y="57150"/>
                </a:lnTo>
                <a:lnTo>
                  <a:pt x="923925" y="57150"/>
                </a:lnTo>
                <a:lnTo>
                  <a:pt x="809625" y="0"/>
                </a:lnTo>
                <a:close/>
              </a:path>
              <a:path w="936625" h="127000">
                <a:moveTo>
                  <a:pt x="809625" y="57150"/>
                </a:moveTo>
                <a:lnTo>
                  <a:pt x="0" y="57150"/>
                </a:lnTo>
                <a:lnTo>
                  <a:pt x="0" y="69850"/>
                </a:lnTo>
                <a:lnTo>
                  <a:pt x="809625" y="69850"/>
                </a:lnTo>
                <a:lnTo>
                  <a:pt x="809625" y="57150"/>
                </a:lnTo>
                <a:close/>
              </a:path>
              <a:path w="936625" h="127000">
                <a:moveTo>
                  <a:pt x="923925" y="57150"/>
                </a:moveTo>
                <a:lnTo>
                  <a:pt x="822325" y="57150"/>
                </a:lnTo>
                <a:lnTo>
                  <a:pt x="822325" y="69850"/>
                </a:lnTo>
                <a:lnTo>
                  <a:pt x="923925" y="69850"/>
                </a:lnTo>
                <a:lnTo>
                  <a:pt x="936625" y="63500"/>
                </a:lnTo>
                <a:lnTo>
                  <a:pt x="923925" y="57150"/>
                </a:lnTo>
                <a:close/>
              </a:path>
            </a:pathLst>
          </a:custGeom>
          <a:solidFill>
            <a:srgbClr val="000000"/>
          </a:solidFill>
        </p:spPr>
        <p:txBody>
          <a:bodyPr wrap="square" lIns="0" tIns="0" rIns="0" bIns="0" rtlCol="0"/>
          <a:lstStyle/>
          <a:p>
            <a:endParaRPr/>
          </a:p>
        </p:txBody>
      </p:sp>
      <p:sp>
        <p:nvSpPr>
          <p:cNvPr id="40" name="object 39"/>
          <p:cNvSpPr/>
          <p:nvPr/>
        </p:nvSpPr>
        <p:spPr>
          <a:xfrm>
            <a:off x="6761988" y="3439667"/>
            <a:ext cx="312420" cy="325120"/>
          </a:xfrm>
          <a:custGeom>
            <a:avLst/>
            <a:gdLst/>
            <a:ahLst/>
            <a:cxnLst/>
            <a:rect l="l" t="t" r="r" b="b"/>
            <a:pathLst>
              <a:path w="312420" h="325120">
                <a:moveTo>
                  <a:pt x="156209"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09" y="324612"/>
                </a:lnTo>
                <a:lnTo>
                  <a:pt x="205569" y="316339"/>
                </a:lnTo>
                <a:lnTo>
                  <a:pt x="248448" y="293302"/>
                </a:lnTo>
                <a:lnTo>
                  <a:pt x="282269" y="258171"/>
                </a:lnTo>
                <a:lnTo>
                  <a:pt x="304452" y="213616"/>
                </a:lnTo>
                <a:lnTo>
                  <a:pt x="312419" y="162306"/>
                </a:lnTo>
                <a:lnTo>
                  <a:pt x="304452" y="110995"/>
                </a:lnTo>
                <a:lnTo>
                  <a:pt x="282269" y="66440"/>
                </a:lnTo>
                <a:lnTo>
                  <a:pt x="248448" y="31309"/>
                </a:lnTo>
                <a:lnTo>
                  <a:pt x="205569" y="8272"/>
                </a:lnTo>
                <a:lnTo>
                  <a:pt x="156209" y="0"/>
                </a:lnTo>
                <a:close/>
              </a:path>
            </a:pathLst>
          </a:custGeom>
          <a:solidFill>
            <a:srgbClr val="F4B083"/>
          </a:solidFill>
        </p:spPr>
        <p:txBody>
          <a:bodyPr wrap="square" lIns="0" tIns="0" rIns="0" bIns="0" rtlCol="0"/>
          <a:lstStyle/>
          <a:p>
            <a:endParaRPr/>
          </a:p>
        </p:txBody>
      </p:sp>
      <p:sp>
        <p:nvSpPr>
          <p:cNvPr id="41" name="object 40"/>
          <p:cNvSpPr/>
          <p:nvPr/>
        </p:nvSpPr>
        <p:spPr>
          <a:xfrm>
            <a:off x="6855841" y="3128772"/>
            <a:ext cx="127000" cy="311150"/>
          </a:xfrm>
          <a:custGeom>
            <a:avLst/>
            <a:gdLst/>
            <a:ahLst/>
            <a:cxnLst/>
            <a:rect l="l" t="t" r="r" b="b"/>
            <a:pathLst>
              <a:path w="127000" h="311150">
                <a:moveTo>
                  <a:pt x="0" y="183514"/>
                </a:moveTo>
                <a:lnTo>
                  <a:pt x="63118" y="310768"/>
                </a:lnTo>
                <a:lnTo>
                  <a:pt x="120669" y="196468"/>
                </a:lnTo>
                <a:lnTo>
                  <a:pt x="57150" y="196468"/>
                </a:lnTo>
                <a:lnTo>
                  <a:pt x="57191" y="183686"/>
                </a:lnTo>
                <a:lnTo>
                  <a:pt x="0" y="183514"/>
                </a:lnTo>
                <a:close/>
              </a:path>
              <a:path w="127000" h="311150">
                <a:moveTo>
                  <a:pt x="57191" y="183686"/>
                </a:moveTo>
                <a:lnTo>
                  <a:pt x="57150" y="196468"/>
                </a:lnTo>
                <a:lnTo>
                  <a:pt x="69850" y="196468"/>
                </a:lnTo>
                <a:lnTo>
                  <a:pt x="69891" y="183724"/>
                </a:lnTo>
                <a:lnTo>
                  <a:pt x="57191" y="183686"/>
                </a:lnTo>
                <a:close/>
              </a:path>
              <a:path w="127000" h="311150">
                <a:moveTo>
                  <a:pt x="69891" y="183724"/>
                </a:moveTo>
                <a:lnTo>
                  <a:pt x="69850" y="196468"/>
                </a:lnTo>
                <a:lnTo>
                  <a:pt x="120669" y="196468"/>
                </a:lnTo>
                <a:lnTo>
                  <a:pt x="127000" y="183895"/>
                </a:lnTo>
                <a:lnTo>
                  <a:pt x="69891" y="183724"/>
                </a:lnTo>
                <a:close/>
              </a:path>
              <a:path w="127000" h="311150">
                <a:moveTo>
                  <a:pt x="70484" y="0"/>
                </a:moveTo>
                <a:lnTo>
                  <a:pt x="57784" y="0"/>
                </a:lnTo>
                <a:lnTo>
                  <a:pt x="57191" y="183686"/>
                </a:lnTo>
                <a:lnTo>
                  <a:pt x="69891" y="183724"/>
                </a:lnTo>
                <a:lnTo>
                  <a:pt x="70484" y="0"/>
                </a:lnTo>
                <a:close/>
              </a:path>
            </a:pathLst>
          </a:custGeom>
          <a:solidFill>
            <a:srgbClr val="000000"/>
          </a:solidFill>
        </p:spPr>
        <p:txBody>
          <a:bodyPr wrap="square" lIns="0" tIns="0" rIns="0" bIns="0" rtlCol="0"/>
          <a:lstStyle/>
          <a:p>
            <a:endParaRPr/>
          </a:p>
        </p:txBody>
      </p:sp>
      <p:sp>
        <p:nvSpPr>
          <p:cNvPr id="42" name="object 41"/>
          <p:cNvSpPr/>
          <p:nvPr/>
        </p:nvSpPr>
        <p:spPr>
          <a:xfrm>
            <a:off x="5824728" y="3537711"/>
            <a:ext cx="936625" cy="127000"/>
          </a:xfrm>
          <a:custGeom>
            <a:avLst/>
            <a:gdLst/>
            <a:ahLst/>
            <a:cxnLst/>
            <a:rect l="l" t="t" r="r" b="b"/>
            <a:pathLst>
              <a:path w="936625" h="127000">
                <a:moveTo>
                  <a:pt x="809625" y="0"/>
                </a:moveTo>
                <a:lnTo>
                  <a:pt x="809625" y="127000"/>
                </a:lnTo>
                <a:lnTo>
                  <a:pt x="923925" y="69850"/>
                </a:lnTo>
                <a:lnTo>
                  <a:pt x="822325" y="69850"/>
                </a:lnTo>
                <a:lnTo>
                  <a:pt x="822325" y="57150"/>
                </a:lnTo>
                <a:lnTo>
                  <a:pt x="923925" y="57150"/>
                </a:lnTo>
                <a:lnTo>
                  <a:pt x="809625" y="0"/>
                </a:lnTo>
                <a:close/>
              </a:path>
              <a:path w="936625" h="127000">
                <a:moveTo>
                  <a:pt x="809625" y="57150"/>
                </a:moveTo>
                <a:lnTo>
                  <a:pt x="0" y="57150"/>
                </a:lnTo>
                <a:lnTo>
                  <a:pt x="0" y="69850"/>
                </a:lnTo>
                <a:lnTo>
                  <a:pt x="809625" y="69850"/>
                </a:lnTo>
                <a:lnTo>
                  <a:pt x="809625" y="57150"/>
                </a:lnTo>
                <a:close/>
              </a:path>
              <a:path w="936625" h="127000">
                <a:moveTo>
                  <a:pt x="923925" y="57150"/>
                </a:moveTo>
                <a:lnTo>
                  <a:pt x="822325" y="57150"/>
                </a:lnTo>
                <a:lnTo>
                  <a:pt x="822325" y="69850"/>
                </a:lnTo>
                <a:lnTo>
                  <a:pt x="923925" y="69850"/>
                </a:lnTo>
                <a:lnTo>
                  <a:pt x="936625" y="63500"/>
                </a:lnTo>
                <a:lnTo>
                  <a:pt x="923925" y="57150"/>
                </a:lnTo>
                <a:close/>
              </a:path>
            </a:pathLst>
          </a:custGeom>
          <a:solidFill>
            <a:srgbClr val="000000"/>
          </a:solidFill>
        </p:spPr>
        <p:txBody>
          <a:bodyPr wrap="square" lIns="0" tIns="0" rIns="0" bIns="0" rtlCol="0"/>
          <a:lstStyle/>
          <a:p>
            <a:endParaRPr/>
          </a:p>
        </p:txBody>
      </p:sp>
      <p:sp>
        <p:nvSpPr>
          <p:cNvPr id="43" name="object 42"/>
          <p:cNvSpPr/>
          <p:nvPr/>
        </p:nvSpPr>
        <p:spPr>
          <a:xfrm>
            <a:off x="8020811" y="3439667"/>
            <a:ext cx="312420" cy="325120"/>
          </a:xfrm>
          <a:custGeom>
            <a:avLst/>
            <a:gdLst/>
            <a:ahLst/>
            <a:cxnLst/>
            <a:rect l="l" t="t" r="r" b="b"/>
            <a:pathLst>
              <a:path w="312420"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6"/>
                </a:lnTo>
                <a:lnTo>
                  <a:pt x="304452" y="110995"/>
                </a:lnTo>
                <a:lnTo>
                  <a:pt x="282269" y="66440"/>
                </a:lnTo>
                <a:lnTo>
                  <a:pt x="248448" y="31309"/>
                </a:lnTo>
                <a:lnTo>
                  <a:pt x="205569" y="8272"/>
                </a:lnTo>
                <a:lnTo>
                  <a:pt x="156210" y="0"/>
                </a:lnTo>
                <a:close/>
              </a:path>
            </a:pathLst>
          </a:custGeom>
          <a:solidFill>
            <a:srgbClr val="F4B083"/>
          </a:solidFill>
        </p:spPr>
        <p:txBody>
          <a:bodyPr wrap="square" lIns="0" tIns="0" rIns="0" bIns="0" rtlCol="0"/>
          <a:lstStyle/>
          <a:p>
            <a:endParaRPr/>
          </a:p>
        </p:txBody>
      </p:sp>
      <p:sp>
        <p:nvSpPr>
          <p:cNvPr id="44" name="object 43"/>
          <p:cNvSpPr/>
          <p:nvPr/>
        </p:nvSpPr>
        <p:spPr>
          <a:xfrm>
            <a:off x="8114283" y="3130295"/>
            <a:ext cx="127000" cy="308610"/>
          </a:xfrm>
          <a:custGeom>
            <a:avLst/>
            <a:gdLst/>
            <a:ahLst/>
            <a:cxnLst/>
            <a:rect l="l" t="t" r="r" b="b"/>
            <a:pathLst>
              <a:path w="127000" h="308610">
                <a:moveTo>
                  <a:pt x="57150" y="181609"/>
                </a:moveTo>
                <a:lnTo>
                  <a:pt x="0" y="181609"/>
                </a:lnTo>
                <a:lnTo>
                  <a:pt x="63500" y="308609"/>
                </a:lnTo>
                <a:lnTo>
                  <a:pt x="120650" y="194309"/>
                </a:lnTo>
                <a:lnTo>
                  <a:pt x="57150" y="194309"/>
                </a:lnTo>
                <a:lnTo>
                  <a:pt x="57150" y="181609"/>
                </a:lnTo>
                <a:close/>
              </a:path>
              <a:path w="127000" h="308610">
                <a:moveTo>
                  <a:pt x="69850" y="0"/>
                </a:moveTo>
                <a:lnTo>
                  <a:pt x="57150" y="0"/>
                </a:lnTo>
                <a:lnTo>
                  <a:pt x="57150" y="194309"/>
                </a:lnTo>
                <a:lnTo>
                  <a:pt x="69850" y="194309"/>
                </a:lnTo>
                <a:lnTo>
                  <a:pt x="69850" y="0"/>
                </a:lnTo>
                <a:close/>
              </a:path>
              <a:path w="127000" h="308610">
                <a:moveTo>
                  <a:pt x="127000" y="181609"/>
                </a:moveTo>
                <a:lnTo>
                  <a:pt x="69850" y="181609"/>
                </a:lnTo>
                <a:lnTo>
                  <a:pt x="69850" y="194309"/>
                </a:lnTo>
                <a:lnTo>
                  <a:pt x="120650" y="194309"/>
                </a:lnTo>
                <a:lnTo>
                  <a:pt x="127000" y="181609"/>
                </a:lnTo>
                <a:close/>
              </a:path>
            </a:pathLst>
          </a:custGeom>
          <a:solidFill>
            <a:srgbClr val="000000"/>
          </a:solidFill>
        </p:spPr>
        <p:txBody>
          <a:bodyPr wrap="square" lIns="0" tIns="0" rIns="0" bIns="0" rtlCol="0"/>
          <a:lstStyle/>
          <a:p>
            <a:endParaRPr/>
          </a:p>
        </p:txBody>
      </p:sp>
      <p:sp>
        <p:nvSpPr>
          <p:cNvPr id="45" name="object 44"/>
          <p:cNvSpPr/>
          <p:nvPr/>
        </p:nvSpPr>
        <p:spPr>
          <a:xfrm>
            <a:off x="7074407" y="3537711"/>
            <a:ext cx="946785" cy="127000"/>
          </a:xfrm>
          <a:custGeom>
            <a:avLst/>
            <a:gdLst/>
            <a:ahLst/>
            <a:cxnLst/>
            <a:rect l="l" t="t" r="r" b="b"/>
            <a:pathLst>
              <a:path w="946784" h="127000">
                <a:moveTo>
                  <a:pt x="819276" y="0"/>
                </a:moveTo>
                <a:lnTo>
                  <a:pt x="819276" y="127000"/>
                </a:lnTo>
                <a:lnTo>
                  <a:pt x="933576" y="69850"/>
                </a:lnTo>
                <a:lnTo>
                  <a:pt x="831976" y="69850"/>
                </a:lnTo>
                <a:lnTo>
                  <a:pt x="831976" y="57150"/>
                </a:lnTo>
                <a:lnTo>
                  <a:pt x="933576" y="57150"/>
                </a:lnTo>
                <a:lnTo>
                  <a:pt x="819276" y="0"/>
                </a:lnTo>
                <a:close/>
              </a:path>
              <a:path w="946784" h="127000">
                <a:moveTo>
                  <a:pt x="819276" y="57150"/>
                </a:moveTo>
                <a:lnTo>
                  <a:pt x="0" y="57150"/>
                </a:lnTo>
                <a:lnTo>
                  <a:pt x="0" y="69850"/>
                </a:lnTo>
                <a:lnTo>
                  <a:pt x="819276" y="69850"/>
                </a:lnTo>
                <a:lnTo>
                  <a:pt x="819276" y="57150"/>
                </a:lnTo>
                <a:close/>
              </a:path>
              <a:path w="946784" h="127000">
                <a:moveTo>
                  <a:pt x="933576" y="57150"/>
                </a:moveTo>
                <a:lnTo>
                  <a:pt x="831976" y="57150"/>
                </a:lnTo>
                <a:lnTo>
                  <a:pt x="831976" y="69850"/>
                </a:lnTo>
                <a:lnTo>
                  <a:pt x="933576" y="69850"/>
                </a:lnTo>
                <a:lnTo>
                  <a:pt x="946276" y="63500"/>
                </a:lnTo>
                <a:lnTo>
                  <a:pt x="933576" y="57150"/>
                </a:lnTo>
                <a:close/>
              </a:path>
            </a:pathLst>
          </a:custGeom>
          <a:solidFill>
            <a:srgbClr val="000000"/>
          </a:solidFill>
        </p:spPr>
        <p:txBody>
          <a:bodyPr wrap="square" lIns="0" tIns="0" rIns="0" bIns="0" rtlCol="0"/>
          <a:lstStyle/>
          <a:p>
            <a:endParaRPr/>
          </a:p>
        </p:txBody>
      </p:sp>
      <p:sp>
        <p:nvSpPr>
          <p:cNvPr id="46" name="object 45"/>
          <p:cNvSpPr txBox="1"/>
          <p:nvPr/>
        </p:nvSpPr>
        <p:spPr>
          <a:xfrm>
            <a:off x="689863" y="1233931"/>
            <a:ext cx="6552565" cy="1152525"/>
          </a:xfrm>
          <a:prstGeom prst="rect">
            <a:avLst/>
          </a:prstGeom>
        </p:spPr>
        <p:txBody>
          <a:bodyPr vert="horz" wrap="square" lIns="0" tIns="12065" rIns="0" bIns="0" rtlCol="0">
            <a:spAutoFit/>
          </a:bodyPr>
          <a:lstStyle/>
          <a:p>
            <a:pPr marL="258445" indent="-228600">
              <a:lnSpc>
                <a:spcPct val="100000"/>
              </a:lnSpc>
              <a:spcBef>
                <a:spcPts val="95"/>
              </a:spcBef>
              <a:buFont typeface="Arial"/>
              <a:buChar char="•"/>
              <a:tabLst>
                <a:tab pos="259079" algn="l"/>
              </a:tabLst>
            </a:pPr>
            <a:r>
              <a:rPr sz="2800" dirty="0" err="1" smtClean="0">
                <a:latin typeface="Noto Sans Mono CJK JP Regular"/>
                <a:cs typeface="Noto Sans Mono CJK JP Regular"/>
              </a:rPr>
              <a:t>利</a:t>
            </a:r>
            <a:r>
              <a:rPr sz="2800" spc="-5" dirty="0" err="1" smtClean="0">
                <a:latin typeface="Noto Sans Mono CJK JP Regular"/>
                <a:cs typeface="Noto Sans Mono CJK JP Regular"/>
              </a:rPr>
              <a:t>用</a:t>
            </a:r>
            <a:r>
              <a:rPr lang="zh-CN" altLang="en-US" sz="2800" spc="-5" dirty="0" smtClean="0">
                <a:latin typeface="Noto Sans Mono CJK JP Regular"/>
                <a:cs typeface="Noto Sans Mono CJK JP Regular"/>
              </a:rPr>
              <a:t>循环</a:t>
            </a:r>
            <a:r>
              <a:rPr sz="2800" dirty="0" err="1" smtClean="0">
                <a:latin typeface="Noto Sans Mono CJK JP Regular"/>
                <a:cs typeface="Noto Sans Mono CJK JP Regular"/>
              </a:rPr>
              <a:t>神</a:t>
            </a:r>
            <a:r>
              <a:rPr sz="2800" spc="-5" dirty="0" err="1" smtClean="0">
                <a:latin typeface="Noto Sans Mono CJK JP Regular"/>
                <a:cs typeface="Noto Sans Mono CJK JP Regular"/>
              </a:rPr>
              <a:t>经网络</a:t>
            </a:r>
            <a:r>
              <a:rPr sz="2800" dirty="0" err="1" smtClean="0">
                <a:latin typeface="Noto Sans Mono CJK JP Regular"/>
                <a:cs typeface="Noto Sans Mono CJK JP Regular"/>
              </a:rPr>
              <a:t>计</a:t>
            </a:r>
            <a:r>
              <a:rPr sz="2800" spc="-5" dirty="0" err="1" smtClean="0">
                <a:latin typeface="Noto Sans Mono CJK JP Regular"/>
                <a:cs typeface="Noto Sans Mono CJK JP Regular"/>
              </a:rPr>
              <a:t>算句子</a:t>
            </a:r>
            <a:r>
              <a:rPr sz="2800" dirty="0" err="1" smtClean="0">
                <a:latin typeface="Noto Sans Mono CJK JP Regular"/>
                <a:cs typeface="Noto Sans Mono CJK JP Regular"/>
              </a:rPr>
              <a:t>的</a:t>
            </a:r>
            <a:r>
              <a:rPr sz="2800" spc="-5" dirty="0" err="1" smtClean="0">
                <a:latin typeface="Noto Sans Mono CJK JP Regular"/>
                <a:cs typeface="Noto Sans Mono CJK JP Regular"/>
              </a:rPr>
              <a:t>向量表示</a:t>
            </a:r>
            <a:endParaRPr sz="2800" dirty="0">
              <a:latin typeface="Noto Sans Mono CJK JP Regular"/>
              <a:cs typeface="Noto Sans Mono CJK JP Regular"/>
            </a:endParaRPr>
          </a:p>
          <a:p>
            <a:pPr marL="12700">
              <a:lnSpc>
                <a:spcPct val="100000"/>
              </a:lnSpc>
              <a:spcBef>
                <a:spcPts val="2635"/>
              </a:spcBef>
              <a:tabLst>
                <a:tab pos="1216025" algn="l"/>
                <a:tab pos="2172970" algn="l"/>
                <a:tab pos="3423920" algn="l"/>
                <a:tab pos="4826635" algn="l"/>
                <a:tab pos="5929630" algn="l"/>
              </a:tabLst>
            </a:pPr>
            <a:r>
              <a:rPr sz="2400" dirty="0">
                <a:latin typeface="Noto Sans CJK JP Regular"/>
                <a:cs typeface="Noto Sans CJK JP Regular"/>
              </a:rPr>
              <a:t>布什	与	沙龙	举行	了	会谈</a:t>
            </a:r>
          </a:p>
        </p:txBody>
      </p:sp>
      <p:sp>
        <p:nvSpPr>
          <p:cNvPr id="47" name="object 46"/>
          <p:cNvSpPr/>
          <p:nvPr/>
        </p:nvSpPr>
        <p:spPr>
          <a:xfrm>
            <a:off x="2150364" y="4477511"/>
            <a:ext cx="314325" cy="326390"/>
          </a:xfrm>
          <a:custGeom>
            <a:avLst/>
            <a:gdLst/>
            <a:ahLst/>
            <a:cxnLst/>
            <a:rect l="l" t="t" r="r" b="b"/>
            <a:pathLst>
              <a:path w="314325" h="326389">
                <a:moveTo>
                  <a:pt x="156972" y="0"/>
                </a:moveTo>
                <a:lnTo>
                  <a:pt x="107338" y="8314"/>
                </a:lnTo>
                <a:lnTo>
                  <a:pt x="64245" y="31467"/>
                </a:lnTo>
                <a:lnTo>
                  <a:pt x="30272" y="66769"/>
                </a:lnTo>
                <a:lnTo>
                  <a:pt x="7997" y="111532"/>
                </a:lnTo>
                <a:lnTo>
                  <a:pt x="0" y="163068"/>
                </a:lnTo>
                <a:lnTo>
                  <a:pt x="7997" y="214603"/>
                </a:lnTo>
                <a:lnTo>
                  <a:pt x="30272" y="259366"/>
                </a:lnTo>
                <a:lnTo>
                  <a:pt x="64245" y="294668"/>
                </a:lnTo>
                <a:lnTo>
                  <a:pt x="107338" y="317821"/>
                </a:lnTo>
                <a:lnTo>
                  <a:pt x="156972" y="326136"/>
                </a:lnTo>
                <a:lnTo>
                  <a:pt x="206605" y="317821"/>
                </a:lnTo>
                <a:lnTo>
                  <a:pt x="249698" y="294668"/>
                </a:lnTo>
                <a:lnTo>
                  <a:pt x="283671" y="259366"/>
                </a:lnTo>
                <a:lnTo>
                  <a:pt x="305946" y="214603"/>
                </a:lnTo>
                <a:lnTo>
                  <a:pt x="313944" y="163068"/>
                </a:lnTo>
                <a:lnTo>
                  <a:pt x="305946" y="111532"/>
                </a:lnTo>
                <a:lnTo>
                  <a:pt x="283671" y="66769"/>
                </a:lnTo>
                <a:lnTo>
                  <a:pt x="249698" y="31467"/>
                </a:lnTo>
                <a:lnTo>
                  <a:pt x="206605" y="8314"/>
                </a:lnTo>
                <a:lnTo>
                  <a:pt x="156972" y="0"/>
                </a:lnTo>
                <a:close/>
              </a:path>
            </a:pathLst>
          </a:custGeom>
          <a:solidFill>
            <a:srgbClr val="8FAADC"/>
          </a:solidFill>
        </p:spPr>
        <p:txBody>
          <a:bodyPr wrap="square" lIns="0" tIns="0" rIns="0" bIns="0" rtlCol="0"/>
          <a:lstStyle/>
          <a:p>
            <a:endParaRPr/>
          </a:p>
        </p:txBody>
      </p:sp>
      <p:sp>
        <p:nvSpPr>
          <p:cNvPr id="48" name="object 47"/>
          <p:cNvSpPr/>
          <p:nvPr/>
        </p:nvSpPr>
        <p:spPr>
          <a:xfrm>
            <a:off x="2150364" y="5105400"/>
            <a:ext cx="314325" cy="326390"/>
          </a:xfrm>
          <a:custGeom>
            <a:avLst/>
            <a:gdLst/>
            <a:ahLst/>
            <a:cxnLst/>
            <a:rect l="l" t="t" r="r" b="b"/>
            <a:pathLst>
              <a:path w="314325" h="326389">
                <a:moveTo>
                  <a:pt x="156972" y="0"/>
                </a:moveTo>
                <a:lnTo>
                  <a:pt x="107338" y="8314"/>
                </a:lnTo>
                <a:lnTo>
                  <a:pt x="64245" y="31467"/>
                </a:lnTo>
                <a:lnTo>
                  <a:pt x="30272" y="66769"/>
                </a:lnTo>
                <a:lnTo>
                  <a:pt x="7997" y="111532"/>
                </a:lnTo>
                <a:lnTo>
                  <a:pt x="0" y="163068"/>
                </a:lnTo>
                <a:lnTo>
                  <a:pt x="7997" y="214603"/>
                </a:lnTo>
                <a:lnTo>
                  <a:pt x="30272" y="259366"/>
                </a:lnTo>
                <a:lnTo>
                  <a:pt x="64245" y="294668"/>
                </a:lnTo>
                <a:lnTo>
                  <a:pt x="107338" y="317821"/>
                </a:lnTo>
                <a:lnTo>
                  <a:pt x="156972" y="326136"/>
                </a:lnTo>
                <a:lnTo>
                  <a:pt x="206605" y="317821"/>
                </a:lnTo>
                <a:lnTo>
                  <a:pt x="249698" y="294668"/>
                </a:lnTo>
                <a:lnTo>
                  <a:pt x="283671" y="259366"/>
                </a:lnTo>
                <a:lnTo>
                  <a:pt x="305946" y="214603"/>
                </a:lnTo>
                <a:lnTo>
                  <a:pt x="313944" y="163068"/>
                </a:lnTo>
                <a:lnTo>
                  <a:pt x="305946" y="111532"/>
                </a:lnTo>
                <a:lnTo>
                  <a:pt x="283671" y="66769"/>
                </a:lnTo>
                <a:lnTo>
                  <a:pt x="249698" y="31467"/>
                </a:lnTo>
                <a:lnTo>
                  <a:pt x="206605" y="8314"/>
                </a:lnTo>
                <a:lnTo>
                  <a:pt x="156972" y="0"/>
                </a:lnTo>
                <a:close/>
              </a:path>
            </a:pathLst>
          </a:custGeom>
          <a:solidFill>
            <a:srgbClr val="F4B083"/>
          </a:solidFill>
        </p:spPr>
        <p:txBody>
          <a:bodyPr wrap="square" lIns="0" tIns="0" rIns="0" bIns="0" rtlCol="0"/>
          <a:lstStyle/>
          <a:p>
            <a:endParaRPr/>
          </a:p>
        </p:txBody>
      </p:sp>
      <p:sp>
        <p:nvSpPr>
          <p:cNvPr id="49" name="object 48"/>
          <p:cNvSpPr txBox="1"/>
          <p:nvPr/>
        </p:nvSpPr>
        <p:spPr>
          <a:xfrm>
            <a:off x="1958339" y="4315967"/>
            <a:ext cx="5417820" cy="1390015"/>
          </a:xfrm>
          <a:prstGeom prst="rect">
            <a:avLst/>
          </a:prstGeom>
          <a:ln w="12192">
            <a:solidFill>
              <a:srgbClr val="A6A6A6"/>
            </a:solidFill>
          </a:ln>
        </p:spPr>
        <p:txBody>
          <a:bodyPr vert="horz" wrap="square" lIns="0" tIns="106045" rIns="0" bIns="0" rtlCol="0">
            <a:spAutoFit/>
          </a:bodyPr>
          <a:lstStyle/>
          <a:p>
            <a:pPr marL="943610">
              <a:lnSpc>
                <a:spcPct val="100000"/>
              </a:lnSpc>
              <a:spcBef>
                <a:spcPts val="835"/>
              </a:spcBef>
            </a:pPr>
            <a:r>
              <a:rPr sz="2400" dirty="0">
                <a:latin typeface="Noto Sans Mono CJK JP Regular"/>
                <a:cs typeface="Noto Sans Mono CJK JP Regular"/>
              </a:rPr>
              <a:t>输入层词向量表示</a:t>
            </a:r>
          </a:p>
          <a:p>
            <a:pPr>
              <a:lnSpc>
                <a:spcPct val="100000"/>
              </a:lnSpc>
              <a:spcBef>
                <a:spcPts val="15"/>
              </a:spcBef>
            </a:pPr>
            <a:endParaRPr sz="2050" dirty="0">
              <a:latin typeface="Times New Roman"/>
              <a:cs typeface="Times New Roman"/>
            </a:endParaRPr>
          </a:p>
          <a:p>
            <a:pPr marL="943610">
              <a:lnSpc>
                <a:spcPct val="100000"/>
              </a:lnSpc>
            </a:pPr>
            <a:r>
              <a:rPr sz="2400" dirty="0">
                <a:latin typeface="Noto Sans Mono CJK JP Regular"/>
                <a:cs typeface="Noto Sans Mono CJK JP Regular"/>
              </a:rPr>
              <a:t>隐藏层词串向量表示</a:t>
            </a:r>
          </a:p>
        </p:txBody>
      </p:sp>
      <p:sp>
        <p:nvSpPr>
          <p:cNvPr id="50" name="object 49"/>
          <p:cNvSpPr txBox="1"/>
          <p:nvPr/>
        </p:nvSpPr>
        <p:spPr>
          <a:xfrm>
            <a:off x="1116279" y="6051905"/>
            <a:ext cx="6904532" cy="452120"/>
          </a:xfrm>
          <a:prstGeom prst="rect">
            <a:avLst/>
          </a:prstGeom>
        </p:spPr>
        <p:txBody>
          <a:bodyPr vert="horz" wrap="square" lIns="0" tIns="12065" rIns="0" bIns="0" rtlCol="0">
            <a:spAutoFit/>
          </a:bodyPr>
          <a:lstStyle/>
          <a:p>
            <a:pPr marL="12700">
              <a:lnSpc>
                <a:spcPct val="100000"/>
              </a:lnSpc>
              <a:spcBef>
                <a:spcPts val="95"/>
              </a:spcBef>
            </a:pPr>
            <a:r>
              <a:rPr lang="zh-CN" altLang="en-US" sz="2800" spc="-5" dirty="0" smtClean="0">
                <a:latin typeface="+mn-ea"/>
                <a:cs typeface="Noto Sans Mono CJK JP Regular"/>
              </a:rPr>
              <a:t>循环</a:t>
            </a:r>
            <a:r>
              <a:rPr sz="2800" spc="-5" dirty="0" err="1" smtClean="0">
                <a:latin typeface="+mn-ea"/>
                <a:cs typeface="Noto Sans Mono CJK JP Regular"/>
              </a:rPr>
              <a:t>神经</a:t>
            </a:r>
            <a:r>
              <a:rPr sz="2800" dirty="0" err="1" smtClean="0">
                <a:latin typeface="+mn-ea"/>
                <a:cs typeface="Noto Sans Mono CJK JP Regular"/>
              </a:rPr>
              <a:t>网</a:t>
            </a:r>
            <a:r>
              <a:rPr sz="2800" spc="-5" dirty="0" err="1" smtClean="0">
                <a:latin typeface="+mn-ea"/>
                <a:cs typeface="Noto Sans Mono CJK JP Regular"/>
              </a:rPr>
              <a:t>络将句</a:t>
            </a:r>
            <a:r>
              <a:rPr sz="2800" dirty="0" err="1" smtClean="0">
                <a:latin typeface="+mn-ea"/>
                <a:cs typeface="Noto Sans Mono CJK JP Regular"/>
              </a:rPr>
              <a:t>子</a:t>
            </a:r>
            <a:r>
              <a:rPr lang="zh-CN" altLang="en-US" sz="2800" spc="-5" dirty="0" smtClean="0">
                <a:latin typeface="+mn-ea"/>
                <a:cs typeface="Noto Sans Mono CJK JP Regular"/>
              </a:rPr>
              <a:t>“编码”为</a:t>
            </a:r>
            <a:r>
              <a:rPr sz="2800" spc="-5" dirty="0" err="1" smtClean="0">
                <a:latin typeface="+mn-ea"/>
                <a:cs typeface="Noto Sans Mono CJK JP Regular"/>
              </a:rPr>
              <a:t>向量</a:t>
            </a:r>
            <a:r>
              <a:rPr sz="2800" dirty="0" err="1" smtClean="0">
                <a:latin typeface="+mn-ea"/>
                <a:cs typeface="Noto Sans Mono CJK JP Regular"/>
              </a:rPr>
              <a:t>表</a:t>
            </a:r>
            <a:r>
              <a:rPr sz="2800" spc="-5" dirty="0" err="1" smtClean="0">
                <a:latin typeface="+mn-ea"/>
                <a:cs typeface="Noto Sans Mono CJK JP Regular"/>
              </a:rPr>
              <a:t>示</a:t>
            </a:r>
            <a:endParaRPr sz="2800" dirty="0">
              <a:latin typeface="+mn-ea"/>
              <a:cs typeface="Noto Sans Mono CJK JP Regular"/>
            </a:endParaRPr>
          </a:p>
        </p:txBody>
      </p:sp>
    </p:spTree>
    <p:extLst>
      <p:ext uri="{BB962C8B-B14F-4D97-AF65-F5344CB8AC3E}">
        <p14:creationId xmlns:p14="http://schemas.microsoft.com/office/powerpoint/2010/main" val="266840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5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600200" y="217805"/>
            <a:ext cx="5362701"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a:t>翻译模型：编码</a:t>
            </a:r>
            <a:r>
              <a:rPr lang="zh-CN" altLang="en-US" kern="0" spc="-10" dirty="0" smtClean="0"/>
              <a:t>器</a:t>
            </a:r>
            <a:r>
              <a:rPr lang="en-US" altLang="zh-CN" kern="0" spc="-10" dirty="0" smtClean="0"/>
              <a:t>-</a:t>
            </a:r>
            <a:r>
              <a:rPr lang="zh-CN" altLang="en-US" kern="0" dirty="0" smtClean="0"/>
              <a:t>解码器框架</a:t>
            </a:r>
            <a:endParaRPr lang="zh-CN" altLang="en-US" kern="0" dirty="0"/>
          </a:p>
        </p:txBody>
      </p:sp>
      <p:sp>
        <p:nvSpPr>
          <p:cNvPr id="4" name="object 4"/>
          <p:cNvSpPr/>
          <p:nvPr/>
        </p:nvSpPr>
        <p:spPr>
          <a:xfrm>
            <a:off x="562355" y="1626363"/>
            <a:ext cx="891540" cy="565785"/>
          </a:xfrm>
          <a:custGeom>
            <a:avLst/>
            <a:gdLst/>
            <a:ahLst/>
            <a:cxnLst/>
            <a:rect l="l" t="t" r="r" b="b"/>
            <a:pathLst>
              <a:path w="891540" h="565785">
                <a:moveTo>
                  <a:pt x="797306" y="0"/>
                </a:moveTo>
                <a:lnTo>
                  <a:pt x="94234" y="0"/>
                </a:lnTo>
                <a:lnTo>
                  <a:pt x="57553" y="7401"/>
                </a:lnTo>
                <a:lnTo>
                  <a:pt x="27600" y="27590"/>
                </a:lnTo>
                <a:lnTo>
                  <a:pt x="7405" y="57542"/>
                </a:lnTo>
                <a:lnTo>
                  <a:pt x="0" y="94234"/>
                </a:lnTo>
                <a:lnTo>
                  <a:pt x="0" y="471169"/>
                </a:lnTo>
                <a:lnTo>
                  <a:pt x="7405" y="507861"/>
                </a:lnTo>
                <a:lnTo>
                  <a:pt x="27600" y="537813"/>
                </a:lnTo>
                <a:lnTo>
                  <a:pt x="57553" y="558002"/>
                </a:lnTo>
                <a:lnTo>
                  <a:pt x="94234" y="565403"/>
                </a:lnTo>
                <a:lnTo>
                  <a:pt x="797306" y="565403"/>
                </a:lnTo>
                <a:lnTo>
                  <a:pt x="833997" y="558002"/>
                </a:lnTo>
                <a:lnTo>
                  <a:pt x="863949" y="537813"/>
                </a:lnTo>
                <a:lnTo>
                  <a:pt x="884138" y="507861"/>
                </a:lnTo>
                <a:lnTo>
                  <a:pt x="891540" y="471169"/>
                </a:lnTo>
                <a:lnTo>
                  <a:pt x="891540" y="94234"/>
                </a:lnTo>
                <a:lnTo>
                  <a:pt x="884138" y="57542"/>
                </a:lnTo>
                <a:lnTo>
                  <a:pt x="863949" y="27590"/>
                </a:lnTo>
                <a:lnTo>
                  <a:pt x="833997" y="7401"/>
                </a:lnTo>
                <a:lnTo>
                  <a:pt x="797306" y="0"/>
                </a:lnTo>
                <a:close/>
              </a:path>
            </a:pathLst>
          </a:custGeom>
          <a:solidFill>
            <a:srgbClr val="FFD966"/>
          </a:solidFill>
        </p:spPr>
        <p:txBody>
          <a:bodyPr wrap="square" lIns="0" tIns="0" rIns="0" bIns="0" rtlCol="0"/>
          <a:lstStyle/>
          <a:p>
            <a:endParaRPr/>
          </a:p>
        </p:txBody>
      </p:sp>
      <p:sp>
        <p:nvSpPr>
          <p:cNvPr id="5" name="object 5"/>
          <p:cNvSpPr/>
          <p:nvPr/>
        </p:nvSpPr>
        <p:spPr>
          <a:xfrm>
            <a:off x="1656588" y="1626363"/>
            <a:ext cx="805180" cy="565785"/>
          </a:xfrm>
          <a:custGeom>
            <a:avLst/>
            <a:gdLst/>
            <a:ahLst/>
            <a:cxnLst/>
            <a:rect l="l" t="t" r="r" b="b"/>
            <a:pathLst>
              <a:path w="805180" h="565785">
                <a:moveTo>
                  <a:pt x="710438" y="0"/>
                </a:moveTo>
                <a:lnTo>
                  <a:pt x="94234" y="0"/>
                </a:lnTo>
                <a:lnTo>
                  <a:pt x="57542" y="7401"/>
                </a:lnTo>
                <a:lnTo>
                  <a:pt x="27590" y="27590"/>
                </a:lnTo>
                <a:lnTo>
                  <a:pt x="7401" y="57542"/>
                </a:lnTo>
                <a:lnTo>
                  <a:pt x="0" y="94234"/>
                </a:lnTo>
                <a:lnTo>
                  <a:pt x="0" y="471169"/>
                </a:lnTo>
                <a:lnTo>
                  <a:pt x="7401" y="507861"/>
                </a:lnTo>
                <a:lnTo>
                  <a:pt x="27590" y="537813"/>
                </a:lnTo>
                <a:lnTo>
                  <a:pt x="57542" y="558002"/>
                </a:lnTo>
                <a:lnTo>
                  <a:pt x="94234" y="565403"/>
                </a:lnTo>
                <a:lnTo>
                  <a:pt x="710438" y="565403"/>
                </a:lnTo>
                <a:lnTo>
                  <a:pt x="747129" y="558002"/>
                </a:lnTo>
                <a:lnTo>
                  <a:pt x="777081" y="537813"/>
                </a:lnTo>
                <a:lnTo>
                  <a:pt x="797270" y="507861"/>
                </a:lnTo>
                <a:lnTo>
                  <a:pt x="804672" y="471169"/>
                </a:lnTo>
                <a:lnTo>
                  <a:pt x="804672" y="94234"/>
                </a:lnTo>
                <a:lnTo>
                  <a:pt x="797270" y="57542"/>
                </a:lnTo>
                <a:lnTo>
                  <a:pt x="777081" y="27590"/>
                </a:lnTo>
                <a:lnTo>
                  <a:pt x="747129" y="7401"/>
                </a:lnTo>
                <a:lnTo>
                  <a:pt x="710438" y="0"/>
                </a:lnTo>
                <a:close/>
              </a:path>
            </a:pathLst>
          </a:custGeom>
          <a:solidFill>
            <a:srgbClr val="FFD966"/>
          </a:solidFill>
        </p:spPr>
        <p:txBody>
          <a:bodyPr wrap="square" lIns="0" tIns="0" rIns="0" bIns="0" rtlCol="0"/>
          <a:lstStyle/>
          <a:p>
            <a:endParaRPr/>
          </a:p>
        </p:txBody>
      </p:sp>
      <p:sp>
        <p:nvSpPr>
          <p:cNvPr id="6" name="object 6"/>
          <p:cNvSpPr/>
          <p:nvPr/>
        </p:nvSpPr>
        <p:spPr>
          <a:xfrm>
            <a:off x="2656332" y="1626363"/>
            <a:ext cx="1022985" cy="565785"/>
          </a:xfrm>
          <a:custGeom>
            <a:avLst/>
            <a:gdLst/>
            <a:ahLst/>
            <a:cxnLst/>
            <a:rect l="l" t="t" r="r" b="b"/>
            <a:pathLst>
              <a:path w="1022985" h="565785">
                <a:moveTo>
                  <a:pt x="928369" y="0"/>
                </a:moveTo>
                <a:lnTo>
                  <a:pt x="94234" y="0"/>
                </a:lnTo>
                <a:lnTo>
                  <a:pt x="57542" y="7401"/>
                </a:lnTo>
                <a:lnTo>
                  <a:pt x="27590" y="27590"/>
                </a:lnTo>
                <a:lnTo>
                  <a:pt x="7401" y="57542"/>
                </a:lnTo>
                <a:lnTo>
                  <a:pt x="0" y="94234"/>
                </a:lnTo>
                <a:lnTo>
                  <a:pt x="0" y="471169"/>
                </a:lnTo>
                <a:lnTo>
                  <a:pt x="7401" y="507861"/>
                </a:lnTo>
                <a:lnTo>
                  <a:pt x="27590" y="537813"/>
                </a:lnTo>
                <a:lnTo>
                  <a:pt x="57542" y="558002"/>
                </a:lnTo>
                <a:lnTo>
                  <a:pt x="94234" y="565403"/>
                </a:lnTo>
                <a:lnTo>
                  <a:pt x="928369" y="565403"/>
                </a:lnTo>
                <a:lnTo>
                  <a:pt x="965061" y="558002"/>
                </a:lnTo>
                <a:lnTo>
                  <a:pt x="995013" y="537813"/>
                </a:lnTo>
                <a:lnTo>
                  <a:pt x="1015202" y="507861"/>
                </a:lnTo>
                <a:lnTo>
                  <a:pt x="1022604" y="471169"/>
                </a:lnTo>
                <a:lnTo>
                  <a:pt x="1022604" y="94234"/>
                </a:lnTo>
                <a:lnTo>
                  <a:pt x="1015202" y="57542"/>
                </a:lnTo>
                <a:lnTo>
                  <a:pt x="995013" y="27590"/>
                </a:lnTo>
                <a:lnTo>
                  <a:pt x="965061" y="7401"/>
                </a:lnTo>
                <a:lnTo>
                  <a:pt x="928369" y="0"/>
                </a:lnTo>
                <a:close/>
              </a:path>
            </a:pathLst>
          </a:custGeom>
          <a:solidFill>
            <a:srgbClr val="FFD966"/>
          </a:solidFill>
        </p:spPr>
        <p:txBody>
          <a:bodyPr wrap="square" lIns="0" tIns="0" rIns="0" bIns="0" rtlCol="0"/>
          <a:lstStyle/>
          <a:p>
            <a:endParaRPr/>
          </a:p>
        </p:txBody>
      </p:sp>
      <p:sp>
        <p:nvSpPr>
          <p:cNvPr id="7" name="object 7"/>
          <p:cNvSpPr/>
          <p:nvPr/>
        </p:nvSpPr>
        <p:spPr>
          <a:xfrm>
            <a:off x="3895344" y="1626363"/>
            <a:ext cx="1047115" cy="565785"/>
          </a:xfrm>
          <a:custGeom>
            <a:avLst/>
            <a:gdLst/>
            <a:ahLst/>
            <a:cxnLst/>
            <a:rect l="l" t="t" r="r" b="b"/>
            <a:pathLst>
              <a:path w="1047114" h="565785">
                <a:moveTo>
                  <a:pt x="952753" y="0"/>
                </a:moveTo>
                <a:lnTo>
                  <a:pt x="94233" y="0"/>
                </a:lnTo>
                <a:lnTo>
                  <a:pt x="57542" y="7401"/>
                </a:lnTo>
                <a:lnTo>
                  <a:pt x="27590" y="27590"/>
                </a:lnTo>
                <a:lnTo>
                  <a:pt x="7401" y="57542"/>
                </a:lnTo>
                <a:lnTo>
                  <a:pt x="0" y="94234"/>
                </a:lnTo>
                <a:lnTo>
                  <a:pt x="0" y="471169"/>
                </a:lnTo>
                <a:lnTo>
                  <a:pt x="7401" y="507861"/>
                </a:lnTo>
                <a:lnTo>
                  <a:pt x="27590" y="537813"/>
                </a:lnTo>
                <a:lnTo>
                  <a:pt x="57542" y="558002"/>
                </a:lnTo>
                <a:lnTo>
                  <a:pt x="94233" y="565403"/>
                </a:lnTo>
                <a:lnTo>
                  <a:pt x="952753" y="565403"/>
                </a:lnTo>
                <a:lnTo>
                  <a:pt x="989445" y="558002"/>
                </a:lnTo>
                <a:lnTo>
                  <a:pt x="1019397" y="537813"/>
                </a:lnTo>
                <a:lnTo>
                  <a:pt x="1039586" y="507861"/>
                </a:lnTo>
                <a:lnTo>
                  <a:pt x="1046988" y="471169"/>
                </a:lnTo>
                <a:lnTo>
                  <a:pt x="1046988" y="94234"/>
                </a:lnTo>
                <a:lnTo>
                  <a:pt x="1039586" y="57542"/>
                </a:lnTo>
                <a:lnTo>
                  <a:pt x="1019397" y="27590"/>
                </a:lnTo>
                <a:lnTo>
                  <a:pt x="989445" y="7401"/>
                </a:lnTo>
                <a:lnTo>
                  <a:pt x="952753" y="0"/>
                </a:lnTo>
                <a:close/>
              </a:path>
            </a:pathLst>
          </a:custGeom>
          <a:solidFill>
            <a:srgbClr val="FFD966"/>
          </a:solidFill>
        </p:spPr>
        <p:txBody>
          <a:bodyPr wrap="square" lIns="0" tIns="0" rIns="0" bIns="0" rtlCol="0"/>
          <a:lstStyle/>
          <a:p>
            <a:endParaRPr/>
          </a:p>
        </p:txBody>
      </p:sp>
      <p:sp>
        <p:nvSpPr>
          <p:cNvPr id="8" name="object 8"/>
          <p:cNvSpPr/>
          <p:nvPr/>
        </p:nvSpPr>
        <p:spPr>
          <a:xfrm>
            <a:off x="5157215" y="1626363"/>
            <a:ext cx="1022985" cy="565785"/>
          </a:xfrm>
          <a:custGeom>
            <a:avLst/>
            <a:gdLst/>
            <a:ahLst/>
            <a:cxnLst/>
            <a:rect l="l" t="t" r="r" b="b"/>
            <a:pathLst>
              <a:path w="1022985" h="565785">
                <a:moveTo>
                  <a:pt x="928370" y="0"/>
                </a:moveTo>
                <a:lnTo>
                  <a:pt x="94234" y="0"/>
                </a:lnTo>
                <a:lnTo>
                  <a:pt x="57542" y="7401"/>
                </a:lnTo>
                <a:lnTo>
                  <a:pt x="27590" y="27590"/>
                </a:lnTo>
                <a:lnTo>
                  <a:pt x="7401" y="57542"/>
                </a:lnTo>
                <a:lnTo>
                  <a:pt x="0" y="94234"/>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4" y="471169"/>
                </a:lnTo>
                <a:lnTo>
                  <a:pt x="1022604" y="94234"/>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9" name="object 9"/>
          <p:cNvSpPr/>
          <p:nvPr/>
        </p:nvSpPr>
        <p:spPr>
          <a:xfrm>
            <a:off x="6412991" y="1626363"/>
            <a:ext cx="1022985" cy="565785"/>
          </a:xfrm>
          <a:custGeom>
            <a:avLst/>
            <a:gdLst/>
            <a:ahLst/>
            <a:cxnLst/>
            <a:rect l="l" t="t" r="r" b="b"/>
            <a:pathLst>
              <a:path w="1022984" h="565785">
                <a:moveTo>
                  <a:pt x="928369" y="0"/>
                </a:moveTo>
                <a:lnTo>
                  <a:pt x="94234" y="0"/>
                </a:lnTo>
                <a:lnTo>
                  <a:pt x="57542" y="7401"/>
                </a:lnTo>
                <a:lnTo>
                  <a:pt x="27590" y="27590"/>
                </a:lnTo>
                <a:lnTo>
                  <a:pt x="7401" y="57542"/>
                </a:lnTo>
                <a:lnTo>
                  <a:pt x="0" y="94234"/>
                </a:lnTo>
                <a:lnTo>
                  <a:pt x="0" y="471169"/>
                </a:lnTo>
                <a:lnTo>
                  <a:pt x="7401" y="507861"/>
                </a:lnTo>
                <a:lnTo>
                  <a:pt x="27590" y="537813"/>
                </a:lnTo>
                <a:lnTo>
                  <a:pt x="57542" y="558002"/>
                </a:lnTo>
                <a:lnTo>
                  <a:pt x="94234" y="565403"/>
                </a:lnTo>
                <a:lnTo>
                  <a:pt x="928369" y="565403"/>
                </a:lnTo>
                <a:lnTo>
                  <a:pt x="965061" y="558002"/>
                </a:lnTo>
                <a:lnTo>
                  <a:pt x="995013" y="537813"/>
                </a:lnTo>
                <a:lnTo>
                  <a:pt x="1015202" y="507861"/>
                </a:lnTo>
                <a:lnTo>
                  <a:pt x="1022604" y="471169"/>
                </a:lnTo>
                <a:lnTo>
                  <a:pt x="1022604" y="94234"/>
                </a:lnTo>
                <a:lnTo>
                  <a:pt x="1015202" y="57542"/>
                </a:lnTo>
                <a:lnTo>
                  <a:pt x="995013" y="27590"/>
                </a:lnTo>
                <a:lnTo>
                  <a:pt x="965061" y="7401"/>
                </a:lnTo>
                <a:lnTo>
                  <a:pt x="928369" y="0"/>
                </a:lnTo>
                <a:close/>
              </a:path>
            </a:pathLst>
          </a:custGeom>
          <a:solidFill>
            <a:srgbClr val="FFD966"/>
          </a:solidFill>
        </p:spPr>
        <p:txBody>
          <a:bodyPr wrap="square" lIns="0" tIns="0" rIns="0" bIns="0" rtlCol="0"/>
          <a:lstStyle/>
          <a:p>
            <a:endParaRPr/>
          </a:p>
        </p:txBody>
      </p:sp>
      <p:sp>
        <p:nvSpPr>
          <p:cNvPr id="10" name="object 10"/>
          <p:cNvSpPr/>
          <p:nvPr/>
        </p:nvSpPr>
        <p:spPr>
          <a:xfrm>
            <a:off x="7665719" y="1626363"/>
            <a:ext cx="1022985" cy="565785"/>
          </a:xfrm>
          <a:custGeom>
            <a:avLst/>
            <a:gdLst/>
            <a:ahLst/>
            <a:cxnLst/>
            <a:rect l="l" t="t" r="r" b="b"/>
            <a:pathLst>
              <a:path w="1022984" h="565785">
                <a:moveTo>
                  <a:pt x="928370" y="0"/>
                </a:moveTo>
                <a:lnTo>
                  <a:pt x="94233" y="0"/>
                </a:lnTo>
                <a:lnTo>
                  <a:pt x="57542" y="7401"/>
                </a:lnTo>
                <a:lnTo>
                  <a:pt x="27590" y="27590"/>
                </a:lnTo>
                <a:lnTo>
                  <a:pt x="7401" y="57542"/>
                </a:lnTo>
                <a:lnTo>
                  <a:pt x="0" y="94234"/>
                </a:lnTo>
                <a:lnTo>
                  <a:pt x="0" y="471169"/>
                </a:lnTo>
                <a:lnTo>
                  <a:pt x="7401" y="507861"/>
                </a:lnTo>
                <a:lnTo>
                  <a:pt x="27590" y="537813"/>
                </a:lnTo>
                <a:lnTo>
                  <a:pt x="57542" y="558002"/>
                </a:lnTo>
                <a:lnTo>
                  <a:pt x="94233" y="565403"/>
                </a:lnTo>
                <a:lnTo>
                  <a:pt x="928370" y="565403"/>
                </a:lnTo>
                <a:lnTo>
                  <a:pt x="965061" y="558002"/>
                </a:lnTo>
                <a:lnTo>
                  <a:pt x="995013" y="537813"/>
                </a:lnTo>
                <a:lnTo>
                  <a:pt x="1015202" y="507861"/>
                </a:lnTo>
                <a:lnTo>
                  <a:pt x="1022603" y="471169"/>
                </a:lnTo>
                <a:lnTo>
                  <a:pt x="1022603" y="94234"/>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11" name="object 11"/>
          <p:cNvSpPr txBox="1"/>
          <p:nvPr/>
        </p:nvSpPr>
        <p:spPr>
          <a:xfrm>
            <a:off x="689863" y="898906"/>
            <a:ext cx="7825740" cy="1186180"/>
          </a:xfrm>
          <a:prstGeom prst="rect">
            <a:avLst/>
          </a:prstGeom>
        </p:spPr>
        <p:txBody>
          <a:bodyPr vert="horz" wrap="square" lIns="0" tIns="12700" rIns="0" bIns="0" rtlCol="0">
            <a:spAutoFit/>
          </a:bodyPr>
          <a:lstStyle/>
          <a:p>
            <a:pPr marL="258445" indent="-228600">
              <a:lnSpc>
                <a:spcPct val="100000"/>
              </a:lnSpc>
              <a:spcBef>
                <a:spcPts val="100"/>
              </a:spcBef>
              <a:buFont typeface="Arial"/>
              <a:buChar char="•"/>
              <a:tabLst>
                <a:tab pos="259079" algn="l"/>
              </a:tabLst>
            </a:pPr>
            <a:r>
              <a:rPr sz="2400" dirty="0" err="1" smtClean="0">
                <a:latin typeface="Noto Sans Mono CJK JP Regular"/>
                <a:cs typeface="Noto Sans Mono CJK JP Regular"/>
              </a:rPr>
              <a:t>利用</a:t>
            </a:r>
            <a:r>
              <a:rPr lang="zh-CN" altLang="en-US" sz="2400" dirty="0">
                <a:latin typeface="Noto Sans Mono CJK JP Regular"/>
                <a:cs typeface="Noto Sans Mono CJK JP Regular"/>
              </a:rPr>
              <a:t>循环</a:t>
            </a:r>
            <a:r>
              <a:rPr sz="2400" dirty="0" err="1" smtClean="0">
                <a:latin typeface="Noto Sans Mono CJK JP Regular"/>
                <a:cs typeface="Noto Sans Mono CJK JP Regular"/>
              </a:rPr>
              <a:t>神经网络实现源语言的编码和目标语言的解码</a:t>
            </a:r>
            <a:endParaRPr sz="2400" dirty="0">
              <a:latin typeface="Noto Sans Mono CJK JP Regular"/>
              <a:cs typeface="Noto Sans Mono CJK JP Regular"/>
            </a:endParaRPr>
          </a:p>
          <a:p>
            <a:pPr>
              <a:lnSpc>
                <a:spcPct val="100000"/>
              </a:lnSpc>
              <a:spcBef>
                <a:spcPts val="40"/>
              </a:spcBef>
            </a:pPr>
            <a:endParaRPr sz="2900" dirty="0">
              <a:latin typeface="Times New Roman"/>
              <a:cs typeface="Times New Roman"/>
            </a:endParaRPr>
          </a:p>
          <a:p>
            <a:pPr marL="12700">
              <a:lnSpc>
                <a:spcPct val="100000"/>
              </a:lnSpc>
              <a:tabLst>
                <a:tab pos="1216025" algn="l"/>
                <a:tab pos="2172970" algn="l"/>
                <a:tab pos="3423920" algn="l"/>
                <a:tab pos="4826635" algn="l"/>
                <a:tab pos="5929630" algn="l"/>
                <a:tab pos="7166609" algn="l"/>
              </a:tabLst>
            </a:pPr>
            <a:r>
              <a:rPr sz="2400" dirty="0">
                <a:latin typeface="Noto Sans CJK JP Regular"/>
                <a:cs typeface="Noto Sans CJK JP Regular"/>
              </a:rPr>
              <a:t>布什	与	沙龙	举行	了	会谈	</a:t>
            </a:r>
            <a:r>
              <a:rPr sz="2400" spc="85" dirty="0">
                <a:latin typeface="Noto Sans CJK JP Regular"/>
                <a:cs typeface="Noto Sans CJK JP Regular"/>
              </a:rPr>
              <a:t>&lt;/s&gt;</a:t>
            </a:r>
            <a:endParaRPr sz="2400" dirty="0">
              <a:latin typeface="Noto Sans CJK JP Regular"/>
              <a:cs typeface="Noto Sans CJK JP Regular"/>
            </a:endParaRPr>
          </a:p>
        </p:txBody>
      </p:sp>
      <p:sp>
        <p:nvSpPr>
          <p:cNvPr id="12" name="object 12"/>
          <p:cNvSpPr/>
          <p:nvPr/>
        </p:nvSpPr>
        <p:spPr>
          <a:xfrm>
            <a:off x="848867" y="3138170"/>
            <a:ext cx="314325" cy="325120"/>
          </a:xfrm>
          <a:custGeom>
            <a:avLst/>
            <a:gdLst/>
            <a:ahLst/>
            <a:cxnLst/>
            <a:rect l="l" t="t" r="r" b="b"/>
            <a:pathLst>
              <a:path w="314325" h="325120">
                <a:moveTo>
                  <a:pt x="156972" y="0"/>
                </a:moveTo>
                <a:lnTo>
                  <a:pt x="107357" y="8272"/>
                </a:lnTo>
                <a:lnTo>
                  <a:pt x="64267" y="31309"/>
                </a:lnTo>
                <a:lnTo>
                  <a:pt x="30287" y="66440"/>
                </a:lnTo>
                <a:lnTo>
                  <a:pt x="8002" y="110995"/>
                </a:lnTo>
                <a:lnTo>
                  <a:pt x="0" y="162306"/>
                </a:lnTo>
                <a:lnTo>
                  <a:pt x="8002" y="213616"/>
                </a:lnTo>
                <a:lnTo>
                  <a:pt x="30287" y="258171"/>
                </a:lnTo>
                <a:lnTo>
                  <a:pt x="64267" y="293302"/>
                </a:lnTo>
                <a:lnTo>
                  <a:pt x="107357" y="316339"/>
                </a:lnTo>
                <a:lnTo>
                  <a:pt x="156972" y="324612"/>
                </a:lnTo>
                <a:lnTo>
                  <a:pt x="206586" y="316339"/>
                </a:lnTo>
                <a:lnTo>
                  <a:pt x="249676" y="293302"/>
                </a:lnTo>
                <a:lnTo>
                  <a:pt x="283656" y="258171"/>
                </a:lnTo>
                <a:lnTo>
                  <a:pt x="305941" y="213616"/>
                </a:lnTo>
                <a:lnTo>
                  <a:pt x="313944" y="162306"/>
                </a:lnTo>
                <a:lnTo>
                  <a:pt x="305941" y="110995"/>
                </a:lnTo>
                <a:lnTo>
                  <a:pt x="283656" y="66440"/>
                </a:lnTo>
                <a:lnTo>
                  <a:pt x="249676" y="31309"/>
                </a:lnTo>
                <a:lnTo>
                  <a:pt x="206586" y="8272"/>
                </a:lnTo>
                <a:lnTo>
                  <a:pt x="156972" y="0"/>
                </a:lnTo>
                <a:close/>
              </a:path>
            </a:pathLst>
          </a:custGeom>
          <a:solidFill>
            <a:srgbClr val="F4B083"/>
          </a:solidFill>
        </p:spPr>
        <p:txBody>
          <a:bodyPr wrap="square" lIns="0" tIns="0" rIns="0" bIns="0" rtlCol="0"/>
          <a:lstStyle/>
          <a:p>
            <a:endParaRPr/>
          </a:p>
        </p:txBody>
      </p:sp>
      <p:sp>
        <p:nvSpPr>
          <p:cNvPr id="13" name="object 13"/>
          <p:cNvSpPr/>
          <p:nvPr/>
        </p:nvSpPr>
        <p:spPr>
          <a:xfrm>
            <a:off x="942339" y="2827275"/>
            <a:ext cx="127000" cy="311150"/>
          </a:xfrm>
          <a:custGeom>
            <a:avLst/>
            <a:gdLst/>
            <a:ahLst/>
            <a:cxnLst/>
            <a:rect l="l" t="t" r="r" b="b"/>
            <a:pathLst>
              <a:path w="127000" h="311150">
                <a:moveTo>
                  <a:pt x="57150" y="183768"/>
                </a:moveTo>
                <a:lnTo>
                  <a:pt x="0" y="183768"/>
                </a:lnTo>
                <a:lnTo>
                  <a:pt x="63500" y="310768"/>
                </a:lnTo>
                <a:lnTo>
                  <a:pt x="120650" y="196468"/>
                </a:lnTo>
                <a:lnTo>
                  <a:pt x="57150" y="196468"/>
                </a:lnTo>
                <a:lnTo>
                  <a:pt x="57150" y="183768"/>
                </a:lnTo>
                <a:close/>
              </a:path>
              <a:path w="127000" h="311150">
                <a:moveTo>
                  <a:pt x="69850" y="0"/>
                </a:moveTo>
                <a:lnTo>
                  <a:pt x="57150" y="0"/>
                </a:lnTo>
                <a:lnTo>
                  <a:pt x="57150" y="196468"/>
                </a:lnTo>
                <a:lnTo>
                  <a:pt x="69850" y="196468"/>
                </a:lnTo>
                <a:lnTo>
                  <a:pt x="69850" y="0"/>
                </a:lnTo>
                <a:close/>
              </a:path>
              <a:path w="127000" h="311150">
                <a:moveTo>
                  <a:pt x="127000" y="183768"/>
                </a:moveTo>
                <a:lnTo>
                  <a:pt x="69850" y="183768"/>
                </a:lnTo>
                <a:lnTo>
                  <a:pt x="69850" y="196468"/>
                </a:lnTo>
                <a:lnTo>
                  <a:pt x="120650" y="196468"/>
                </a:lnTo>
                <a:lnTo>
                  <a:pt x="127000" y="183768"/>
                </a:lnTo>
                <a:close/>
              </a:path>
            </a:pathLst>
          </a:custGeom>
          <a:solidFill>
            <a:srgbClr val="000000"/>
          </a:solidFill>
        </p:spPr>
        <p:txBody>
          <a:bodyPr wrap="square" lIns="0" tIns="0" rIns="0" bIns="0" rtlCol="0"/>
          <a:lstStyle/>
          <a:p>
            <a:endParaRPr/>
          </a:p>
        </p:txBody>
      </p:sp>
      <p:sp>
        <p:nvSpPr>
          <p:cNvPr id="14" name="object 14"/>
          <p:cNvSpPr/>
          <p:nvPr/>
        </p:nvSpPr>
        <p:spPr>
          <a:xfrm>
            <a:off x="848867" y="2501138"/>
            <a:ext cx="314325" cy="326390"/>
          </a:xfrm>
          <a:custGeom>
            <a:avLst/>
            <a:gdLst/>
            <a:ahLst/>
            <a:cxnLst/>
            <a:rect l="l" t="t" r="r" b="b"/>
            <a:pathLst>
              <a:path w="314325" h="326389">
                <a:moveTo>
                  <a:pt x="156972" y="0"/>
                </a:moveTo>
                <a:lnTo>
                  <a:pt x="107357" y="8314"/>
                </a:lnTo>
                <a:lnTo>
                  <a:pt x="64267" y="31467"/>
                </a:lnTo>
                <a:lnTo>
                  <a:pt x="30287" y="66769"/>
                </a:lnTo>
                <a:lnTo>
                  <a:pt x="8002" y="111532"/>
                </a:lnTo>
                <a:lnTo>
                  <a:pt x="0" y="163067"/>
                </a:lnTo>
                <a:lnTo>
                  <a:pt x="8002" y="214603"/>
                </a:lnTo>
                <a:lnTo>
                  <a:pt x="30287" y="259366"/>
                </a:lnTo>
                <a:lnTo>
                  <a:pt x="64267" y="294668"/>
                </a:lnTo>
                <a:lnTo>
                  <a:pt x="107357" y="317821"/>
                </a:lnTo>
                <a:lnTo>
                  <a:pt x="156972" y="326136"/>
                </a:lnTo>
                <a:lnTo>
                  <a:pt x="206586" y="317821"/>
                </a:lnTo>
                <a:lnTo>
                  <a:pt x="249676" y="294668"/>
                </a:lnTo>
                <a:lnTo>
                  <a:pt x="283656" y="259366"/>
                </a:lnTo>
                <a:lnTo>
                  <a:pt x="305941" y="214603"/>
                </a:lnTo>
                <a:lnTo>
                  <a:pt x="313944" y="163067"/>
                </a:lnTo>
                <a:lnTo>
                  <a:pt x="305941" y="111532"/>
                </a:lnTo>
                <a:lnTo>
                  <a:pt x="283656" y="66769"/>
                </a:lnTo>
                <a:lnTo>
                  <a:pt x="249676" y="31467"/>
                </a:lnTo>
                <a:lnTo>
                  <a:pt x="206586" y="8314"/>
                </a:lnTo>
                <a:lnTo>
                  <a:pt x="156972" y="0"/>
                </a:lnTo>
                <a:close/>
              </a:path>
            </a:pathLst>
          </a:custGeom>
          <a:solidFill>
            <a:srgbClr val="8FAADC"/>
          </a:solidFill>
        </p:spPr>
        <p:txBody>
          <a:bodyPr wrap="square" lIns="0" tIns="0" rIns="0" bIns="0" rtlCol="0"/>
          <a:lstStyle/>
          <a:p>
            <a:endParaRPr/>
          </a:p>
        </p:txBody>
      </p:sp>
      <p:sp>
        <p:nvSpPr>
          <p:cNvPr id="15" name="object 15"/>
          <p:cNvSpPr/>
          <p:nvPr/>
        </p:nvSpPr>
        <p:spPr>
          <a:xfrm>
            <a:off x="1905000" y="2501138"/>
            <a:ext cx="312420" cy="326390"/>
          </a:xfrm>
          <a:custGeom>
            <a:avLst/>
            <a:gdLst/>
            <a:ahLst/>
            <a:cxnLst/>
            <a:rect l="l" t="t" r="r" b="b"/>
            <a:pathLst>
              <a:path w="312419"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6"/>
                </a:lnTo>
                <a:lnTo>
                  <a:pt x="205569" y="317821"/>
                </a:lnTo>
                <a:lnTo>
                  <a:pt x="248448" y="294668"/>
                </a:lnTo>
                <a:lnTo>
                  <a:pt x="282269" y="259366"/>
                </a:lnTo>
                <a:lnTo>
                  <a:pt x="304452" y="214603"/>
                </a:lnTo>
                <a:lnTo>
                  <a:pt x="312419" y="163067"/>
                </a:lnTo>
                <a:lnTo>
                  <a:pt x="304452" y="111532"/>
                </a:lnTo>
                <a:lnTo>
                  <a:pt x="282269" y="66769"/>
                </a:lnTo>
                <a:lnTo>
                  <a:pt x="248448" y="31467"/>
                </a:lnTo>
                <a:lnTo>
                  <a:pt x="205569" y="8314"/>
                </a:lnTo>
                <a:lnTo>
                  <a:pt x="156210" y="0"/>
                </a:lnTo>
                <a:close/>
              </a:path>
            </a:pathLst>
          </a:custGeom>
          <a:solidFill>
            <a:srgbClr val="8FAADC"/>
          </a:solidFill>
        </p:spPr>
        <p:txBody>
          <a:bodyPr wrap="square" lIns="0" tIns="0" rIns="0" bIns="0" rtlCol="0"/>
          <a:lstStyle/>
          <a:p>
            <a:endParaRPr/>
          </a:p>
        </p:txBody>
      </p:sp>
      <p:sp>
        <p:nvSpPr>
          <p:cNvPr id="16" name="object 16"/>
          <p:cNvSpPr/>
          <p:nvPr/>
        </p:nvSpPr>
        <p:spPr>
          <a:xfrm>
            <a:off x="3008376" y="2501138"/>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6"/>
                </a:lnTo>
                <a:lnTo>
                  <a:pt x="205569" y="317821"/>
                </a:lnTo>
                <a:lnTo>
                  <a:pt x="248448" y="294668"/>
                </a:lnTo>
                <a:lnTo>
                  <a:pt x="282269" y="259366"/>
                </a:lnTo>
                <a:lnTo>
                  <a:pt x="304452" y="214603"/>
                </a:lnTo>
                <a:lnTo>
                  <a:pt x="312420" y="163067"/>
                </a:lnTo>
                <a:lnTo>
                  <a:pt x="304452" y="111532"/>
                </a:lnTo>
                <a:lnTo>
                  <a:pt x="282269" y="66769"/>
                </a:lnTo>
                <a:lnTo>
                  <a:pt x="248448" y="31467"/>
                </a:lnTo>
                <a:lnTo>
                  <a:pt x="205569" y="8314"/>
                </a:lnTo>
                <a:lnTo>
                  <a:pt x="156210" y="0"/>
                </a:lnTo>
                <a:close/>
              </a:path>
            </a:pathLst>
          </a:custGeom>
          <a:solidFill>
            <a:srgbClr val="8FAADC"/>
          </a:solidFill>
        </p:spPr>
        <p:txBody>
          <a:bodyPr wrap="square" lIns="0" tIns="0" rIns="0" bIns="0" rtlCol="0"/>
          <a:lstStyle/>
          <a:p>
            <a:endParaRPr/>
          </a:p>
        </p:txBody>
      </p:sp>
      <p:sp>
        <p:nvSpPr>
          <p:cNvPr id="17" name="object 17"/>
          <p:cNvSpPr/>
          <p:nvPr/>
        </p:nvSpPr>
        <p:spPr>
          <a:xfrm>
            <a:off x="4262628" y="2490470"/>
            <a:ext cx="312420" cy="325120"/>
          </a:xfrm>
          <a:custGeom>
            <a:avLst/>
            <a:gdLst/>
            <a:ahLst/>
            <a:cxnLst/>
            <a:rect l="l" t="t" r="r" b="b"/>
            <a:pathLst>
              <a:path w="312420" h="325119">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6"/>
                </a:lnTo>
                <a:lnTo>
                  <a:pt x="304452" y="110995"/>
                </a:lnTo>
                <a:lnTo>
                  <a:pt x="282269" y="66440"/>
                </a:lnTo>
                <a:lnTo>
                  <a:pt x="248448" y="31309"/>
                </a:lnTo>
                <a:lnTo>
                  <a:pt x="205569" y="8272"/>
                </a:lnTo>
                <a:lnTo>
                  <a:pt x="156210" y="0"/>
                </a:lnTo>
                <a:close/>
              </a:path>
            </a:pathLst>
          </a:custGeom>
          <a:solidFill>
            <a:srgbClr val="8FAADC"/>
          </a:solidFill>
        </p:spPr>
        <p:txBody>
          <a:bodyPr wrap="square" lIns="0" tIns="0" rIns="0" bIns="0" rtlCol="0"/>
          <a:lstStyle/>
          <a:p>
            <a:endParaRPr/>
          </a:p>
        </p:txBody>
      </p:sp>
      <p:sp>
        <p:nvSpPr>
          <p:cNvPr id="18" name="object 18"/>
          <p:cNvSpPr/>
          <p:nvPr/>
        </p:nvSpPr>
        <p:spPr>
          <a:xfrm>
            <a:off x="5512308" y="2501138"/>
            <a:ext cx="312420" cy="326390"/>
          </a:xfrm>
          <a:custGeom>
            <a:avLst/>
            <a:gdLst/>
            <a:ahLst/>
            <a:cxnLst/>
            <a:rect l="l" t="t" r="r" b="b"/>
            <a:pathLst>
              <a:path w="312420" h="326389">
                <a:moveTo>
                  <a:pt x="156209"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09" y="326136"/>
                </a:lnTo>
                <a:lnTo>
                  <a:pt x="205569" y="317821"/>
                </a:lnTo>
                <a:lnTo>
                  <a:pt x="248448" y="294668"/>
                </a:lnTo>
                <a:lnTo>
                  <a:pt x="282269" y="259366"/>
                </a:lnTo>
                <a:lnTo>
                  <a:pt x="304452" y="214603"/>
                </a:lnTo>
                <a:lnTo>
                  <a:pt x="312419" y="163067"/>
                </a:lnTo>
                <a:lnTo>
                  <a:pt x="304452" y="111532"/>
                </a:lnTo>
                <a:lnTo>
                  <a:pt x="282269" y="66769"/>
                </a:lnTo>
                <a:lnTo>
                  <a:pt x="248448" y="31467"/>
                </a:lnTo>
                <a:lnTo>
                  <a:pt x="205569" y="8314"/>
                </a:lnTo>
                <a:lnTo>
                  <a:pt x="156209" y="0"/>
                </a:lnTo>
                <a:close/>
              </a:path>
            </a:pathLst>
          </a:custGeom>
          <a:solidFill>
            <a:srgbClr val="8FAADC"/>
          </a:solidFill>
        </p:spPr>
        <p:txBody>
          <a:bodyPr wrap="square" lIns="0" tIns="0" rIns="0" bIns="0" rtlCol="0"/>
          <a:lstStyle/>
          <a:p>
            <a:endParaRPr/>
          </a:p>
        </p:txBody>
      </p:sp>
      <p:sp>
        <p:nvSpPr>
          <p:cNvPr id="19" name="object 19"/>
          <p:cNvSpPr/>
          <p:nvPr/>
        </p:nvSpPr>
        <p:spPr>
          <a:xfrm>
            <a:off x="6763511" y="2501138"/>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6"/>
                </a:lnTo>
                <a:lnTo>
                  <a:pt x="205569" y="317821"/>
                </a:lnTo>
                <a:lnTo>
                  <a:pt x="248448" y="294668"/>
                </a:lnTo>
                <a:lnTo>
                  <a:pt x="282269" y="259366"/>
                </a:lnTo>
                <a:lnTo>
                  <a:pt x="304452" y="214603"/>
                </a:lnTo>
                <a:lnTo>
                  <a:pt x="312420" y="163067"/>
                </a:lnTo>
                <a:lnTo>
                  <a:pt x="304452" y="111532"/>
                </a:lnTo>
                <a:lnTo>
                  <a:pt x="282269" y="66769"/>
                </a:lnTo>
                <a:lnTo>
                  <a:pt x="248448" y="31467"/>
                </a:lnTo>
                <a:lnTo>
                  <a:pt x="205569" y="8314"/>
                </a:lnTo>
                <a:lnTo>
                  <a:pt x="156210" y="0"/>
                </a:lnTo>
                <a:close/>
              </a:path>
            </a:pathLst>
          </a:custGeom>
          <a:solidFill>
            <a:srgbClr val="8FAADC"/>
          </a:solidFill>
        </p:spPr>
        <p:txBody>
          <a:bodyPr wrap="square" lIns="0" tIns="0" rIns="0" bIns="0" rtlCol="0"/>
          <a:lstStyle/>
          <a:p>
            <a:endParaRPr/>
          </a:p>
        </p:txBody>
      </p:sp>
      <p:sp>
        <p:nvSpPr>
          <p:cNvPr id="20" name="object 20"/>
          <p:cNvSpPr/>
          <p:nvPr/>
        </p:nvSpPr>
        <p:spPr>
          <a:xfrm>
            <a:off x="8020811" y="2504186"/>
            <a:ext cx="312420" cy="325120"/>
          </a:xfrm>
          <a:custGeom>
            <a:avLst/>
            <a:gdLst/>
            <a:ahLst/>
            <a:cxnLst/>
            <a:rect l="l" t="t" r="r" b="b"/>
            <a:pathLst>
              <a:path w="312420" h="325119">
                <a:moveTo>
                  <a:pt x="156210" y="0"/>
                </a:moveTo>
                <a:lnTo>
                  <a:pt x="106850" y="8272"/>
                </a:lnTo>
                <a:lnTo>
                  <a:pt x="63971" y="31309"/>
                </a:lnTo>
                <a:lnTo>
                  <a:pt x="30150" y="66440"/>
                </a:lnTo>
                <a:lnTo>
                  <a:pt x="7967" y="110995"/>
                </a:lnTo>
                <a:lnTo>
                  <a:pt x="0" y="162305"/>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5"/>
                </a:lnTo>
                <a:lnTo>
                  <a:pt x="304452" y="110995"/>
                </a:lnTo>
                <a:lnTo>
                  <a:pt x="282269" y="66440"/>
                </a:lnTo>
                <a:lnTo>
                  <a:pt x="248448" y="31309"/>
                </a:lnTo>
                <a:lnTo>
                  <a:pt x="205569" y="8272"/>
                </a:lnTo>
                <a:lnTo>
                  <a:pt x="156210" y="0"/>
                </a:lnTo>
                <a:close/>
              </a:path>
            </a:pathLst>
          </a:custGeom>
          <a:solidFill>
            <a:srgbClr val="8FAADC"/>
          </a:solidFill>
        </p:spPr>
        <p:txBody>
          <a:bodyPr wrap="square" lIns="0" tIns="0" rIns="0" bIns="0" rtlCol="0"/>
          <a:lstStyle/>
          <a:p>
            <a:endParaRPr/>
          </a:p>
        </p:txBody>
      </p:sp>
      <p:sp>
        <p:nvSpPr>
          <p:cNvPr id="21" name="object 21"/>
          <p:cNvSpPr/>
          <p:nvPr/>
        </p:nvSpPr>
        <p:spPr>
          <a:xfrm>
            <a:off x="943165" y="2191767"/>
            <a:ext cx="127000" cy="311150"/>
          </a:xfrm>
          <a:custGeom>
            <a:avLst/>
            <a:gdLst/>
            <a:ahLst/>
            <a:cxnLst/>
            <a:rect l="l" t="t" r="r" b="b"/>
            <a:pathLst>
              <a:path w="127000" h="311150">
                <a:moveTo>
                  <a:pt x="0" y="183387"/>
                </a:moveTo>
                <a:lnTo>
                  <a:pt x="62674" y="310769"/>
                </a:lnTo>
                <a:lnTo>
                  <a:pt x="120741" y="196469"/>
                </a:lnTo>
                <a:lnTo>
                  <a:pt x="69761" y="196469"/>
                </a:lnTo>
                <a:lnTo>
                  <a:pt x="57061" y="196341"/>
                </a:lnTo>
                <a:lnTo>
                  <a:pt x="57143" y="183730"/>
                </a:lnTo>
                <a:lnTo>
                  <a:pt x="0" y="183387"/>
                </a:lnTo>
                <a:close/>
              </a:path>
              <a:path w="127000" h="311150">
                <a:moveTo>
                  <a:pt x="57143" y="183730"/>
                </a:moveTo>
                <a:lnTo>
                  <a:pt x="57061" y="196341"/>
                </a:lnTo>
                <a:lnTo>
                  <a:pt x="69761" y="196469"/>
                </a:lnTo>
                <a:lnTo>
                  <a:pt x="69842" y="183807"/>
                </a:lnTo>
                <a:lnTo>
                  <a:pt x="57143" y="183730"/>
                </a:lnTo>
                <a:close/>
              </a:path>
              <a:path w="127000" h="311150">
                <a:moveTo>
                  <a:pt x="69842" y="183807"/>
                </a:moveTo>
                <a:lnTo>
                  <a:pt x="69761" y="196469"/>
                </a:lnTo>
                <a:lnTo>
                  <a:pt x="120741" y="196469"/>
                </a:lnTo>
                <a:lnTo>
                  <a:pt x="127000" y="184150"/>
                </a:lnTo>
                <a:lnTo>
                  <a:pt x="69842" y="183807"/>
                </a:lnTo>
                <a:close/>
              </a:path>
              <a:path w="127000" h="311150">
                <a:moveTo>
                  <a:pt x="71031" y="0"/>
                </a:moveTo>
                <a:lnTo>
                  <a:pt x="58343" y="0"/>
                </a:lnTo>
                <a:lnTo>
                  <a:pt x="57143" y="183730"/>
                </a:lnTo>
                <a:lnTo>
                  <a:pt x="69842" y="183807"/>
                </a:lnTo>
                <a:lnTo>
                  <a:pt x="71031" y="0"/>
                </a:lnTo>
                <a:close/>
              </a:path>
            </a:pathLst>
          </a:custGeom>
          <a:solidFill>
            <a:srgbClr val="000000"/>
          </a:solidFill>
        </p:spPr>
        <p:txBody>
          <a:bodyPr wrap="square" lIns="0" tIns="0" rIns="0" bIns="0" rtlCol="0"/>
          <a:lstStyle/>
          <a:p>
            <a:endParaRPr/>
          </a:p>
        </p:txBody>
      </p:sp>
      <p:sp>
        <p:nvSpPr>
          <p:cNvPr id="22" name="object 22"/>
          <p:cNvSpPr/>
          <p:nvPr/>
        </p:nvSpPr>
        <p:spPr>
          <a:xfrm>
            <a:off x="1996948" y="2191767"/>
            <a:ext cx="127000" cy="311150"/>
          </a:xfrm>
          <a:custGeom>
            <a:avLst/>
            <a:gdLst/>
            <a:ahLst/>
            <a:cxnLst/>
            <a:rect l="l" t="t" r="r" b="b"/>
            <a:pathLst>
              <a:path w="127000" h="311150">
                <a:moveTo>
                  <a:pt x="57170" y="183819"/>
                </a:moveTo>
                <a:lnTo>
                  <a:pt x="0" y="184276"/>
                </a:lnTo>
                <a:lnTo>
                  <a:pt x="64643" y="310769"/>
                </a:lnTo>
                <a:lnTo>
                  <a:pt x="120540" y="196469"/>
                </a:lnTo>
                <a:lnTo>
                  <a:pt x="57276" y="196469"/>
                </a:lnTo>
                <a:lnTo>
                  <a:pt x="57170" y="183819"/>
                </a:lnTo>
                <a:close/>
              </a:path>
              <a:path w="127000" h="311150">
                <a:moveTo>
                  <a:pt x="69870" y="183718"/>
                </a:moveTo>
                <a:lnTo>
                  <a:pt x="57170" y="183819"/>
                </a:lnTo>
                <a:lnTo>
                  <a:pt x="57276" y="196469"/>
                </a:lnTo>
                <a:lnTo>
                  <a:pt x="69976" y="196341"/>
                </a:lnTo>
                <a:lnTo>
                  <a:pt x="69870" y="183718"/>
                </a:lnTo>
                <a:close/>
              </a:path>
              <a:path w="127000" h="311150">
                <a:moveTo>
                  <a:pt x="127000" y="183261"/>
                </a:moveTo>
                <a:lnTo>
                  <a:pt x="69870" y="183718"/>
                </a:lnTo>
                <a:lnTo>
                  <a:pt x="69976" y="196341"/>
                </a:lnTo>
                <a:lnTo>
                  <a:pt x="57276" y="196469"/>
                </a:lnTo>
                <a:lnTo>
                  <a:pt x="120540" y="196469"/>
                </a:lnTo>
                <a:lnTo>
                  <a:pt x="127000" y="183261"/>
                </a:lnTo>
                <a:close/>
              </a:path>
              <a:path w="127000" h="311150">
                <a:moveTo>
                  <a:pt x="68325" y="0"/>
                </a:moveTo>
                <a:lnTo>
                  <a:pt x="55625" y="0"/>
                </a:lnTo>
                <a:lnTo>
                  <a:pt x="57170" y="183819"/>
                </a:lnTo>
                <a:lnTo>
                  <a:pt x="69870" y="183718"/>
                </a:lnTo>
                <a:lnTo>
                  <a:pt x="68325" y="0"/>
                </a:lnTo>
                <a:close/>
              </a:path>
            </a:pathLst>
          </a:custGeom>
          <a:solidFill>
            <a:srgbClr val="000000"/>
          </a:solidFill>
        </p:spPr>
        <p:txBody>
          <a:bodyPr wrap="square" lIns="0" tIns="0" rIns="0" bIns="0" rtlCol="0"/>
          <a:lstStyle/>
          <a:p>
            <a:endParaRPr/>
          </a:p>
        </p:txBody>
      </p:sp>
      <p:sp>
        <p:nvSpPr>
          <p:cNvPr id="23" name="object 23"/>
          <p:cNvSpPr/>
          <p:nvPr/>
        </p:nvSpPr>
        <p:spPr>
          <a:xfrm>
            <a:off x="3103117" y="2191767"/>
            <a:ext cx="127000" cy="311150"/>
          </a:xfrm>
          <a:custGeom>
            <a:avLst/>
            <a:gdLst/>
            <a:ahLst/>
            <a:cxnLst/>
            <a:rect l="l" t="t" r="r" b="b"/>
            <a:pathLst>
              <a:path w="127000" h="311150">
                <a:moveTo>
                  <a:pt x="0" y="183134"/>
                </a:moveTo>
                <a:lnTo>
                  <a:pt x="62230" y="310769"/>
                </a:lnTo>
                <a:lnTo>
                  <a:pt x="120815" y="196469"/>
                </a:lnTo>
                <a:lnTo>
                  <a:pt x="69723" y="196469"/>
                </a:lnTo>
                <a:lnTo>
                  <a:pt x="57023" y="196341"/>
                </a:lnTo>
                <a:lnTo>
                  <a:pt x="57137" y="183705"/>
                </a:lnTo>
                <a:lnTo>
                  <a:pt x="0" y="183134"/>
                </a:lnTo>
                <a:close/>
              </a:path>
              <a:path w="127000" h="311150">
                <a:moveTo>
                  <a:pt x="57137" y="183705"/>
                </a:moveTo>
                <a:lnTo>
                  <a:pt x="57023" y="196341"/>
                </a:lnTo>
                <a:lnTo>
                  <a:pt x="69723" y="196469"/>
                </a:lnTo>
                <a:lnTo>
                  <a:pt x="69837" y="183832"/>
                </a:lnTo>
                <a:lnTo>
                  <a:pt x="57137" y="183705"/>
                </a:lnTo>
                <a:close/>
              </a:path>
              <a:path w="127000" h="311150">
                <a:moveTo>
                  <a:pt x="69837" y="183832"/>
                </a:moveTo>
                <a:lnTo>
                  <a:pt x="69723" y="196469"/>
                </a:lnTo>
                <a:lnTo>
                  <a:pt x="120815" y="196469"/>
                </a:lnTo>
                <a:lnTo>
                  <a:pt x="127000" y="184403"/>
                </a:lnTo>
                <a:lnTo>
                  <a:pt x="69837" y="183832"/>
                </a:lnTo>
                <a:close/>
              </a:path>
              <a:path w="127000" h="311150">
                <a:moveTo>
                  <a:pt x="71500" y="0"/>
                </a:moveTo>
                <a:lnTo>
                  <a:pt x="58800" y="0"/>
                </a:lnTo>
                <a:lnTo>
                  <a:pt x="57137" y="183705"/>
                </a:lnTo>
                <a:lnTo>
                  <a:pt x="69837" y="183832"/>
                </a:lnTo>
                <a:lnTo>
                  <a:pt x="71500" y="0"/>
                </a:lnTo>
                <a:close/>
              </a:path>
            </a:pathLst>
          </a:custGeom>
          <a:solidFill>
            <a:srgbClr val="000000"/>
          </a:solidFill>
        </p:spPr>
        <p:txBody>
          <a:bodyPr wrap="square" lIns="0" tIns="0" rIns="0" bIns="0" rtlCol="0"/>
          <a:lstStyle/>
          <a:p>
            <a:endParaRPr/>
          </a:p>
        </p:txBody>
      </p:sp>
      <p:sp>
        <p:nvSpPr>
          <p:cNvPr id="24" name="object 24"/>
          <p:cNvSpPr/>
          <p:nvPr/>
        </p:nvSpPr>
        <p:spPr>
          <a:xfrm>
            <a:off x="4354703" y="2191767"/>
            <a:ext cx="127000" cy="299085"/>
          </a:xfrm>
          <a:custGeom>
            <a:avLst/>
            <a:gdLst/>
            <a:ahLst/>
            <a:cxnLst/>
            <a:rect l="l" t="t" r="r" b="b"/>
            <a:pathLst>
              <a:path w="127000" h="299085">
                <a:moveTo>
                  <a:pt x="57141" y="171703"/>
                </a:moveTo>
                <a:lnTo>
                  <a:pt x="0" y="171703"/>
                </a:lnTo>
                <a:lnTo>
                  <a:pt x="63626" y="298703"/>
                </a:lnTo>
                <a:lnTo>
                  <a:pt x="120662" y="184403"/>
                </a:lnTo>
                <a:lnTo>
                  <a:pt x="57150" y="184403"/>
                </a:lnTo>
                <a:lnTo>
                  <a:pt x="57141" y="171703"/>
                </a:lnTo>
                <a:close/>
              </a:path>
              <a:path w="127000" h="299085">
                <a:moveTo>
                  <a:pt x="69723" y="0"/>
                </a:moveTo>
                <a:lnTo>
                  <a:pt x="57023" y="0"/>
                </a:lnTo>
                <a:lnTo>
                  <a:pt x="57150" y="184403"/>
                </a:lnTo>
                <a:lnTo>
                  <a:pt x="69850" y="184403"/>
                </a:lnTo>
                <a:lnTo>
                  <a:pt x="69723" y="0"/>
                </a:lnTo>
                <a:close/>
              </a:path>
              <a:path w="127000" h="299085">
                <a:moveTo>
                  <a:pt x="127000" y="171703"/>
                </a:moveTo>
                <a:lnTo>
                  <a:pt x="69841" y="171703"/>
                </a:lnTo>
                <a:lnTo>
                  <a:pt x="69850" y="184403"/>
                </a:lnTo>
                <a:lnTo>
                  <a:pt x="120662" y="184403"/>
                </a:lnTo>
                <a:lnTo>
                  <a:pt x="127000" y="171703"/>
                </a:lnTo>
                <a:close/>
              </a:path>
            </a:pathLst>
          </a:custGeom>
          <a:solidFill>
            <a:srgbClr val="000000"/>
          </a:solidFill>
        </p:spPr>
        <p:txBody>
          <a:bodyPr wrap="square" lIns="0" tIns="0" rIns="0" bIns="0" rtlCol="0"/>
          <a:lstStyle/>
          <a:p>
            <a:endParaRPr/>
          </a:p>
        </p:txBody>
      </p:sp>
      <p:sp>
        <p:nvSpPr>
          <p:cNvPr id="25" name="object 25"/>
          <p:cNvSpPr/>
          <p:nvPr/>
        </p:nvSpPr>
        <p:spPr>
          <a:xfrm>
            <a:off x="5605779" y="2191767"/>
            <a:ext cx="127000" cy="311150"/>
          </a:xfrm>
          <a:custGeom>
            <a:avLst/>
            <a:gdLst/>
            <a:ahLst/>
            <a:cxnLst/>
            <a:rect l="l" t="t" r="r" b="b"/>
            <a:pathLst>
              <a:path w="127000" h="311150">
                <a:moveTo>
                  <a:pt x="57150" y="183769"/>
                </a:moveTo>
                <a:lnTo>
                  <a:pt x="0" y="183769"/>
                </a:lnTo>
                <a:lnTo>
                  <a:pt x="63500" y="310769"/>
                </a:lnTo>
                <a:lnTo>
                  <a:pt x="120650" y="196469"/>
                </a:lnTo>
                <a:lnTo>
                  <a:pt x="57150" y="196469"/>
                </a:lnTo>
                <a:lnTo>
                  <a:pt x="57150" y="183769"/>
                </a:lnTo>
                <a:close/>
              </a:path>
              <a:path w="127000" h="311150">
                <a:moveTo>
                  <a:pt x="69850" y="0"/>
                </a:moveTo>
                <a:lnTo>
                  <a:pt x="57150" y="0"/>
                </a:lnTo>
                <a:lnTo>
                  <a:pt x="57150" y="196469"/>
                </a:lnTo>
                <a:lnTo>
                  <a:pt x="69850" y="196469"/>
                </a:lnTo>
                <a:lnTo>
                  <a:pt x="69850" y="0"/>
                </a:lnTo>
                <a:close/>
              </a:path>
              <a:path w="127000" h="311150">
                <a:moveTo>
                  <a:pt x="127000" y="183769"/>
                </a:moveTo>
                <a:lnTo>
                  <a:pt x="69850" y="183769"/>
                </a:lnTo>
                <a:lnTo>
                  <a:pt x="69850" y="196469"/>
                </a:lnTo>
                <a:lnTo>
                  <a:pt x="120650" y="196469"/>
                </a:lnTo>
                <a:lnTo>
                  <a:pt x="127000" y="183769"/>
                </a:lnTo>
                <a:close/>
              </a:path>
            </a:pathLst>
          </a:custGeom>
          <a:solidFill>
            <a:srgbClr val="000000"/>
          </a:solidFill>
        </p:spPr>
        <p:txBody>
          <a:bodyPr wrap="square" lIns="0" tIns="0" rIns="0" bIns="0" rtlCol="0"/>
          <a:lstStyle/>
          <a:p>
            <a:endParaRPr/>
          </a:p>
        </p:txBody>
      </p:sp>
      <p:sp>
        <p:nvSpPr>
          <p:cNvPr id="26" name="object 26"/>
          <p:cNvSpPr/>
          <p:nvPr/>
        </p:nvSpPr>
        <p:spPr>
          <a:xfrm>
            <a:off x="6857365" y="2191639"/>
            <a:ext cx="127000" cy="311150"/>
          </a:xfrm>
          <a:custGeom>
            <a:avLst/>
            <a:gdLst/>
            <a:ahLst/>
            <a:cxnLst/>
            <a:rect l="l" t="t" r="r" b="b"/>
            <a:pathLst>
              <a:path w="127000" h="311150">
                <a:moveTo>
                  <a:pt x="0" y="182879"/>
                </a:moveTo>
                <a:lnTo>
                  <a:pt x="61594" y="310896"/>
                </a:lnTo>
                <a:lnTo>
                  <a:pt x="120868" y="196723"/>
                </a:lnTo>
                <a:lnTo>
                  <a:pt x="69723" y="196723"/>
                </a:lnTo>
                <a:lnTo>
                  <a:pt x="57023" y="196468"/>
                </a:lnTo>
                <a:lnTo>
                  <a:pt x="57211" y="183795"/>
                </a:lnTo>
                <a:lnTo>
                  <a:pt x="0" y="182879"/>
                </a:lnTo>
                <a:close/>
              </a:path>
              <a:path w="127000" h="311150">
                <a:moveTo>
                  <a:pt x="57211" y="183795"/>
                </a:moveTo>
                <a:lnTo>
                  <a:pt x="57023" y="196468"/>
                </a:lnTo>
                <a:lnTo>
                  <a:pt x="69723" y="196723"/>
                </a:lnTo>
                <a:lnTo>
                  <a:pt x="69912" y="183998"/>
                </a:lnTo>
                <a:lnTo>
                  <a:pt x="57211" y="183795"/>
                </a:lnTo>
                <a:close/>
              </a:path>
              <a:path w="127000" h="311150">
                <a:moveTo>
                  <a:pt x="69912" y="183998"/>
                </a:moveTo>
                <a:lnTo>
                  <a:pt x="69723" y="196723"/>
                </a:lnTo>
                <a:lnTo>
                  <a:pt x="120868" y="196723"/>
                </a:lnTo>
                <a:lnTo>
                  <a:pt x="127000" y="184912"/>
                </a:lnTo>
                <a:lnTo>
                  <a:pt x="69912" y="183998"/>
                </a:lnTo>
                <a:close/>
              </a:path>
              <a:path w="127000" h="311150">
                <a:moveTo>
                  <a:pt x="59943" y="0"/>
                </a:moveTo>
                <a:lnTo>
                  <a:pt x="57211" y="183795"/>
                </a:lnTo>
                <a:lnTo>
                  <a:pt x="69912" y="183998"/>
                </a:lnTo>
                <a:lnTo>
                  <a:pt x="72643" y="253"/>
                </a:lnTo>
                <a:lnTo>
                  <a:pt x="59943" y="0"/>
                </a:lnTo>
                <a:close/>
              </a:path>
            </a:pathLst>
          </a:custGeom>
          <a:solidFill>
            <a:srgbClr val="000000"/>
          </a:solidFill>
        </p:spPr>
        <p:txBody>
          <a:bodyPr wrap="square" lIns="0" tIns="0" rIns="0" bIns="0" rtlCol="0"/>
          <a:lstStyle/>
          <a:p>
            <a:endParaRPr/>
          </a:p>
        </p:txBody>
      </p:sp>
      <p:sp>
        <p:nvSpPr>
          <p:cNvPr id="27" name="object 27"/>
          <p:cNvSpPr/>
          <p:nvPr/>
        </p:nvSpPr>
        <p:spPr>
          <a:xfrm>
            <a:off x="8114283" y="2191767"/>
            <a:ext cx="127000" cy="313055"/>
          </a:xfrm>
          <a:custGeom>
            <a:avLst/>
            <a:gdLst/>
            <a:ahLst/>
            <a:cxnLst/>
            <a:rect l="l" t="t" r="r" b="b"/>
            <a:pathLst>
              <a:path w="127000" h="313055">
                <a:moveTo>
                  <a:pt x="57150" y="185800"/>
                </a:moveTo>
                <a:lnTo>
                  <a:pt x="0" y="185800"/>
                </a:lnTo>
                <a:lnTo>
                  <a:pt x="63500" y="312800"/>
                </a:lnTo>
                <a:lnTo>
                  <a:pt x="120650" y="198500"/>
                </a:lnTo>
                <a:lnTo>
                  <a:pt x="57150" y="198500"/>
                </a:lnTo>
                <a:lnTo>
                  <a:pt x="57150" y="185800"/>
                </a:lnTo>
                <a:close/>
              </a:path>
              <a:path w="127000" h="313055">
                <a:moveTo>
                  <a:pt x="69850" y="0"/>
                </a:moveTo>
                <a:lnTo>
                  <a:pt x="57150" y="0"/>
                </a:lnTo>
                <a:lnTo>
                  <a:pt x="57150" y="198500"/>
                </a:lnTo>
                <a:lnTo>
                  <a:pt x="69850" y="198500"/>
                </a:lnTo>
                <a:lnTo>
                  <a:pt x="69850" y="0"/>
                </a:lnTo>
                <a:close/>
              </a:path>
              <a:path w="127000" h="313055">
                <a:moveTo>
                  <a:pt x="127000" y="185800"/>
                </a:moveTo>
                <a:lnTo>
                  <a:pt x="69850" y="185800"/>
                </a:lnTo>
                <a:lnTo>
                  <a:pt x="69850" y="198500"/>
                </a:lnTo>
                <a:lnTo>
                  <a:pt x="120650" y="198500"/>
                </a:lnTo>
                <a:lnTo>
                  <a:pt x="127000" y="185800"/>
                </a:lnTo>
                <a:close/>
              </a:path>
            </a:pathLst>
          </a:custGeom>
          <a:solidFill>
            <a:srgbClr val="000000"/>
          </a:solidFill>
        </p:spPr>
        <p:txBody>
          <a:bodyPr wrap="square" lIns="0" tIns="0" rIns="0" bIns="0" rtlCol="0"/>
          <a:lstStyle/>
          <a:p>
            <a:endParaRPr/>
          </a:p>
        </p:txBody>
      </p:sp>
      <p:sp>
        <p:nvSpPr>
          <p:cNvPr id="28" name="object 28"/>
          <p:cNvSpPr/>
          <p:nvPr/>
        </p:nvSpPr>
        <p:spPr>
          <a:xfrm>
            <a:off x="1906523" y="3138170"/>
            <a:ext cx="314325" cy="325120"/>
          </a:xfrm>
          <a:custGeom>
            <a:avLst/>
            <a:gdLst/>
            <a:ahLst/>
            <a:cxnLst/>
            <a:rect l="l" t="t" r="r" b="b"/>
            <a:pathLst>
              <a:path w="314325" h="325120">
                <a:moveTo>
                  <a:pt x="156971" y="0"/>
                </a:moveTo>
                <a:lnTo>
                  <a:pt x="107338" y="8272"/>
                </a:lnTo>
                <a:lnTo>
                  <a:pt x="64245" y="31309"/>
                </a:lnTo>
                <a:lnTo>
                  <a:pt x="30272" y="66440"/>
                </a:lnTo>
                <a:lnTo>
                  <a:pt x="7997" y="110995"/>
                </a:lnTo>
                <a:lnTo>
                  <a:pt x="0" y="162306"/>
                </a:lnTo>
                <a:lnTo>
                  <a:pt x="7997" y="213616"/>
                </a:lnTo>
                <a:lnTo>
                  <a:pt x="30272" y="258171"/>
                </a:lnTo>
                <a:lnTo>
                  <a:pt x="64245" y="293302"/>
                </a:lnTo>
                <a:lnTo>
                  <a:pt x="107338" y="316339"/>
                </a:lnTo>
                <a:lnTo>
                  <a:pt x="156971" y="324612"/>
                </a:lnTo>
                <a:lnTo>
                  <a:pt x="206605" y="316339"/>
                </a:lnTo>
                <a:lnTo>
                  <a:pt x="249698" y="293302"/>
                </a:lnTo>
                <a:lnTo>
                  <a:pt x="283671" y="258171"/>
                </a:lnTo>
                <a:lnTo>
                  <a:pt x="305946" y="213616"/>
                </a:lnTo>
                <a:lnTo>
                  <a:pt x="313944" y="162306"/>
                </a:lnTo>
                <a:lnTo>
                  <a:pt x="305946" y="110995"/>
                </a:lnTo>
                <a:lnTo>
                  <a:pt x="283671" y="66440"/>
                </a:lnTo>
                <a:lnTo>
                  <a:pt x="249698" y="31309"/>
                </a:lnTo>
                <a:lnTo>
                  <a:pt x="206605" y="8272"/>
                </a:lnTo>
                <a:lnTo>
                  <a:pt x="156971" y="0"/>
                </a:lnTo>
                <a:close/>
              </a:path>
            </a:pathLst>
          </a:custGeom>
          <a:solidFill>
            <a:srgbClr val="F4B083"/>
          </a:solidFill>
        </p:spPr>
        <p:txBody>
          <a:bodyPr wrap="square" lIns="0" tIns="0" rIns="0" bIns="0" rtlCol="0"/>
          <a:lstStyle/>
          <a:p>
            <a:endParaRPr/>
          </a:p>
        </p:txBody>
      </p:sp>
      <p:sp>
        <p:nvSpPr>
          <p:cNvPr id="29" name="object 29"/>
          <p:cNvSpPr/>
          <p:nvPr/>
        </p:nvSpPr>
        <p:spPr>
          <a:xfrm>
            <a:off x="1999614" y="2827275"/>
            <a:ext cx="127000" cy="311150"/>
          </a:xfrm>
          <a:custGeom>
            <a:avLst/>
            <a:gdLst/>
            <a:ahLst/>
            <a:cxnLst/>
            <a:rect l="l" t="t" r="r" b="b"/>
            <a:pathLst>
              <a:path w="127000" h="311150">
                <a:moveTo>
                  <a:pt x="57195" y="183806"/>
                </a:moveTo>
                <a:lnTo>
                  <a:pt x="0" y="184150"/>
                </a:lnTo>
                <a:lnTo>
                  <a:pt x="64389" y="310768"/>
                </a:lnTo>
                <a:lnTo>
                  <a:pt x="120570" y="196468"/>
                </a:lnTo>
                <a:lnTo>
                  <a:pt x="57277" y="196468"/>
                </a:lnTo>
                <a:lnTo>
                  <a:pt x="57195" y="183806"/>
                </a:lnTo>
                <a:close/>
              </a:path>
              <a:path w="127000" h="311150">
                <a:moveTo>
                  <a:pt x="69895" y="183730"/>
                </a:moveTo>
                <a:lnTo>
                  <a:pt x="57195" y="183806"/>
                </a:lnTo>
                <a:lnTo>
                  <a:pt x="57277" y="196468"/>
                </a:lnTo>
                <a:lnTo>
                  <a:pt x="69977" y="196341"/>
                </a:lnTo>
                <a:lnTo>
                  <a:pt x="69895" y="183730"/>
                </a:lnTo>
                <a:close/>
              </a:path>
              <a:path w="127000" h="311150">
                <a:moveTo>
                  <a:pt x="127000" y="183387"/>
                </a:moveTo>
                <a:lnTo>
                  <a:pt x="69895" y="183730"/>
                </a:lnTo>
                <a:lnTo>
                  <a:pt x="69977" y="196341"/>
                </a:lnTo>
                <a:lnTo>
                  <a:pt x="57277" y="196468"/>
                </a:lnTo>
                <a:lnTo>
                  <a:pt x="120570" y="196468"/>
                </a:lnTo>
                <a:lnTo>
                  <a:pt x="127000" y="183387"/>
                </a:lnTo>
                <a:close/>
              </a:path>
              <a:path w="127000" h="311150">
                <a:moveTo>
                  <a:pt x="68707" y="0"/>
                </a:moveTo>
                <a:lnTo>
                  <a:pt x="56007" y="0"/>
                </a:lnTo>
                <a:lnTo>
                  <a:pt x="57195" y="183806"/>
                </a:lnTo>
                <a:lnTo>
                  <a:pt x="69895" y="183730"/>
                </a:lnTo>
                <a:lnTo>
                  <a:pt x="68707" y="0"/>
                </a:lnTo>
                <a:close/>
              </a:path>
            </a:pathLst>
          </a:custGeom>
          <a:solidFill>
            <a:srgbClr val="000000"/>
          </a:solidFill>
        </p:spPr>
        <p:txBody>
          <a:bodyPr wrap="square" lIns="0" tIns="0" rIns="0" bIns="0" rtlCol="0"/>
          <a:lstStyle/>
          <a:p>
            <a:endParaRPr/>
          </a:p>
        </p:txBody>
      </p:sp>
      <p:sp>
        <p:nvSpPr>
          <p:cNvPr id="30" name="object 30"/>
          <p:cNvSpPr/>
          <p:nvPr/>
        </p:nvSpPr>
        <p:spPr>
          <a:xfrm>
            <a:off x="1162811" y="3236214"/>
            <a:ext cx="744855" cy="127000"/>
          </a:xfrm>
          <a:custGeom>
            <a:avLst/>
            <a:gdLst/>
            <a:ahLst/>
            <a:cxnLst/>
            <a:rect l="l" t="t" r="r" b="b"/>
            <a:pathLst>
              <a:path w="744855" h="127000">
                <a:moveTo>
                  <a:pt x="617601" y="0"/>
                </a:moveTo>
                <a:lnTo>
                  <a:pt x="617601" y="127000"/>
                </a:lnTo>
                <a:lnTo>
                  <a:pt x="731901" y="69850"/>
                </a:lnTo>
                <a:lnTo>
                  <a:pt x="630301" y="69850"/>
                </a:lnTo>
                <a:lnTo>
                  <a:pt x="630301" y="57150"/>
                </a:lnTo>
                <a:lnTo>
                  <a:pt x="731901" y="57150"/>
                </a:lnTo>
                <a:lnTo>
                  <a:pt x="617601" y="0"/>
                </a:lnTo>
                <a:close/>
              </a:path>
              <a:path w="744855" h="127000">
                <a:moveTo>
                  <a:pt x="617601" y="57150"/>
                </a:moveTo>
                <a:lnTo>
                  <a:pt x="0" y="57150"/>
                </a:lnTo>
                <a:lnTo>
                  <a:pt x="0" y="69850"/>
                </a:lnTo>
                <a:lnTo>
                  <a:pt x="617601" y="69850"/>
                </a:lnTo>
                <a:lnTo>
                  <a:pt x="617601" y="57150"/>
                </a:lnTo>
                <a:close/>
              </a:path>
              <a:path w="744855" h="127000">
                <a:moveTo>
                  <a:pt x="731901" y="57150"/>
                </a:moveTo>
                <a:lnTo>
                  <a:pt x="630301" y="57150"/>
                </a:lnTo>
                <a:lnTo>
                  <a:pt x="630301" y="69850"/>
                </a:lnTo>
                <a:lnTo>
                  <a:pt x="731901" y="69850"/>
                </a:lnTo>
                <a:lnTo>
                  <a:pt x="744601" y="63500"/>
                </a:lnTo>
                <a:lnTo>
                  <a:pt x="731901" y="57150"/>
                </a:lnTo>
                <a:close/>
              </a:path>
            </a:pathLst>
          </a:custGeom>
          <a:solidFill>
            <a:srgbClr val="000000"/>
          </a:solidFill>
        </p:spPr>
        <p:txBody>
          <a:bodyPr wrap="square" lIns="0" tIns="0" rIns="0" bIns="0" rtlCol="0"/>
          <a:lstStyle/>
          <a:p>
            <a:endParaRPr/>
          </a:p>
        </p:txBody>
      </p:sp>
      <p:sp>
        <p:nvSpPr>
          <p:cNvPr id="31" name="object 31"/>
          <p:cNvSpPr/>
          <p:nvPr/>
        </p:nvSpPr>
        <p:spPr>
          <a:xfrm>
            <a:off x="3006851" y="3138170"/>
            <a:ext cx="314325" cy="325120"/>
          </a:xfrm>
          <a:custGeom>
            <a:avLst/>
            <a:gdLst/>
            <a:ahLst/>
            <a:cxnLst/>
            <a:rect l="l" t="t" r="r" b="b"/>
            <a:pathLst>
              <a:path w="314325" h="325120">
                <a:moveTo>
                  <a:pt x="156972" y="0"/>
                </a:moveTo>
                <a:lnTo>
                  <a:pt x="107338" y="8272"/>
                </a:lnTo>
                <a:lnTo>
                  <a:pt x="64245" y="31309"/>
                </a:lnTo>
                <a:lnTo>
                  <a:pt x="30272" y="66440"/>
                </a:lnTo>
                <a:lnTo>
                  <a:pt x="7997" y="110995"/>
                </a:lnTo>
                <a:lnTo>
                  <a:pt x="0" y="162306"/>
                </a:lnTo>
                <a:lnTo>
                  <a:pt x="7997" y="213616"/>
                </a:lnTo>
                <a:lnTo>
                  <a:pt x="30272" y="258171"/>
                </a:lnTo>
                <a:lnTo>
                  <a:pt x="64245" y="293302"/>
                </a:lnTo>
                <a:lnTo>
                  <a:pt x="107338" y="316339"/>
                </a:lnTo>
                <a:lnTo>
                  <a:pt x="156972" y="324612"/>
                </a:lnTo>
                <a:lnTo>
                  <a:pt x="206605" y="316339"/>
                </a:lnTo>
                <a:lnTo>
                  <a:pt x="249698" y="293302"/>
                </a:lnTo>
                <a:lnTo>
                  <a:pt x="283671" y="258171"/>
                </a:lnTo>
                <a:lnTo>
                  <a:pt x="305946" y="213616"/>
                </a:lnTo>
                <a:lnTo>
                  <a:pt x="313944" y="162306"/>
                </a:lnTo>
                <a:lnTo>
                  <a:pt x="305946" y="110995"/>
                </a:lnTo>
                <a:lnTo>
                  <a:pt x="283671" y="66440"/>
                </a:lnTo>
                <a:lnTo>
                  <a:pt x="249698" y="31309"/>
                </a:lnTo>
                <a:lnTo>
                  <a:pt x="206605" y="8272"/>
                </a:lnTo>
                <a:lnTo>
                  <a:pt x="156972" y="0"/>
                </a:lnTo>
                <a:close/>
              </a:path>
            </a:pathLst>
          </a:custGeom>
          <a:solidFill>
            <a:srgbClr val="F4B083"/>
          </a:solidFill>
        </p:spPr>
        <p:txBody>
          <a:bodyPr wrap="square" lIns="0" tIns="0" rIns="0" bIns="0" rtlCol="0"/>
          <a:lstStyle/>
          <a:p>
            <a:endParaRPr/>
          </a:p>
        </p:txBody>
      </p:sp>
      <p:sp>
        <p:nvSpPr>
          <p:cNvPr id="32" name="object 32"/>
          <p:cNvSpPr/>
          <p:nvPr/>
        </p:nvSpPr>
        <p:spPr>
          <a:xfrm>
            <a:off x="3100704" y="2827275"/>
            <a:ext cx="127000" cy="311150"/>
          </a:xfrm>
          <a:custGeom>
            <a:avLst/>
            <a:gdLst/>
            <a:ahLst/>
            <a:cxnLst/>
            <a:rect l="l" t="t" r="r" b="b"/>
            <a:pathLst>
              <a:path w="127000" h="311150">
                <a:moveTo>
                  <a:pt x="0" y="183514"/>
                </a:moveTo>
                <a:lnTo>
                  <a:pt x="63118" y="310768"/>
                </a:lnTo>
                <a:lnTo>
                  <a:pt x="120669" y="196468"/>
                </a:lnTo>
                <a:lnTo>
                  <a:pt x="57150" y="196468"/>
                </a:lnTo>
                <a:lnTo>
                  <a:pt x="57191" y="183686"/>
                </a:lnTo>
                <a:lnTo>
                  <a:pt x="0" y="183514"/>
                </a:lnTo>
                <a:close/>
              </a:path>
              <a:path w="127000" h="311150">
                <a:moveTo>
                  <a:pt x="57191" y="183686"/>
                </a:moveTo>
                <a:lnTo>
                  <a:pt x="57150" y="196468"/>
                </a:lnTo>
                <a:lnTo>
                  <a:pt x="69850" y="196468"/>
                </a:lnTo>
                <a:lnTo>
                  <a:pt x="69891" y="183724"/>
                </a:lnTo>
                <a:lnTo>
                  <a:pt x="57191" y="183686"/>
                </a:lnTo>
                <a:close/>
              </a:path>
              <a:path w="127000" h="311150">
                <a:moveTo>
                  <a:pt x="69891" y="183724"/>
                </a:moveTo>
                <a:lnTo>
                  <a:pt x="69850" y="196468"/>
                </a:lnTo>
                <a:lnTo>
                  <a:pt x="120669" y="196468"/>
                </a:lnTo>
                <a:lnTo>
                  <a:pt x="127000" y="183895"/>
                </a:lnTo>
                <a:lnTo>
                  <a:pt x="69891" y="183724"/>
                </a:lnTo>
                <a:close/>
              </a:path>
              <a:path w="127000" h="311150">
                <a:moveTo>
                  <a:pt x="70484" y="0"/>
                </a:moveTo>
                <a:lnTo>
                  <a:pt x="57784" y="0"/>
                </a:lnTo>
                <a:lnTo>
                  <a:pt x="57191" y="183686"/>
                </a:lnTo>
                <a:lnTo>
                  <a:pt x="69891" y="183724"/>
                </a:lnTo>
                <a:lnTo>
                  <a:pt x="70484" y="0"/>
                </a:lnTo>
                <a:close/>
              </a:path>
            </a:pathLst>
          </a:custGeom>
          <a:solidFill>
            <a:srgbClr val="000000"/>
          </a:solidFill>
        </p:spPr>
        <p:txBody>
          <a:bodyPr wrap="square" lIns="0" tIns="0" rIns="0" bIns="0" rtlCol="0"/>
          <a:lstStyle/>
          <a:p>
            <a:endParaRPr/>
          </a:p>
        </p:txBody>
      </p:sp>
      <p:sp>
        <p:nvSpPr>
          <p:cNvPr id="33" name="object 33"/>
          <p:cNvSpPr/>
          <p:nvPr/>
        </p:nvSpPr>
        <p:spPr>
          <a:xfrm>
            <a:off x="2220467" y="3236214"/>
            <a:ext cx="787400" cy="127000"/>
          </a:xfrm>
          <a:custGeom>
            <a:avLst/>
            <a:gdLst/>
            <a:ahLst/>
            <a:cxnLst/>
            <a:rect l="l" t="t" r="r" b="b"/>
            <a:pathLst>
              <a:path w="787400" h="127000">
                <a:moveTo>
                  <a:pt x="660400" y="0"/>
                </a:moveTo>
                <a:lnTo>
                  <a:pt x="660400" y="127000"/>
                </a:lnTo>
                <a:lnTo>
                  <a:pt x="774700" y="69850"/>
                </a:lnTo>
                <a:lnTo>
                  <a:pt x="673100" y="69850"/>
                </a:lnTo>
                <a:lnTo>
                  <a:pt x="673100" y="57150"/>
                </a:lnTo>
                <a:lnTo>
                  <a:pt x="774700" y="57150"/>
                </a:lnTo>
                <a:lnTo>
                  <a:pt x="660400" y="0"/>
                </a:lnTo>
                <a:close/>
              </a:path>
              <a:path w="787400" h="127000">
                <a:moveTo>
                  <a:pt x="660400" y="57150"/>
                </a:moveTo>
                <a:lnTo>
                  <a:pt x="0" y="57150"/>
                </a:lnTo>
                <a:lnTo>
                  <a:pt x="0" y="69850"/>
                </a:lnTo>
                <a:lnTo>
                  <a:pt x="660400" y="69850"/>
                </a:lnTo>
                <a:lnTo>
                  <a:pt x="660400" y="57150"/>
                </a:lnTo>
                <a:close/>
              </a:path>
              <a:path w="787400" h="127000">
                <a:moveTo>
                  <a:pt x="774700" y="57150"/>
                </a:moveTo>
                <a:lnTo>
                  <a:pt x="673100" y="57150"/>
                </a:lnTo>
                <a:lnTo>
                  <a:pt x="673100" y="69850"/>
                </a:lnTo>
                <a:lnTo>
                  <a:pt x="774700" y="69850"/>
                </a:lnTo>
                <a:lnTo>
                  <a:pt x="787400" y="63500"/>
                </a:lnTo>
                <a:lnTo>
                  <a:pt x="774700" y="57150"/>
                </a:lnTo>
                <a:close/>
              </a:path>
            </a:pathLst>
          </a:custGeom>
          <a:solidFill>
            <a:srgbClr val="000000"/>
          </a:solidFill>
        </p:spPr>
        <p:txBody>
          <a:bodyPr wrap="square" lIns="0" tIns="0" rIns="0" bIns="0" rtlCol="0"/>
          <a:lstStyle/>
          <a:p>
            <a:endParaRPr/>
          </a:p>
        </p:txBody>
      </p:sp>
      <p:sp>
        <p:nvSpPr>
          <p:cNvPr id="34" name="object 34"/>
          <p:cNvSpPr/>
          <p:nvPr/>
        </p:nvSpPr>
        <p:spPr>
          <a:xfrm>
            <a:off x="4262628" y="3138170"/>
            <a:ext cx="314325" cy="325120"/>
          </a:xfrm>
          <a:custGeom>
            <a:avLst/>
            <a:gdLst/>
            <a:ahLst/>
            <a:cxnLst/>
            <a:rect l="l" t="t" r="r" b="b"/>
            <a:pathLst>
              <a:path w="314325" h="325120">
                <a:moveTo>
                  <a:pt x="156972" y="0"/>
                </a:moveTo>
                <a:lnTo>
                  <a:pt x="107338" y="8272"/>
                </a:lnTo>
                <a:lnTo>
                  <a:pt x="64245" y="31309"/>
                </a:lnTo>
                <a:lnTo>
                  <a:pt x="30272" y="66440"/>
                </a:lnTo>
                <a:lnTo>
                  <a:pt x="7997" y="110995"/>
                </a:lnTo>
                <a:lnTo>
                  <a:pt x="0" y="162306"/>
                </a:lnTo>
                <a:lnTo>
                  <a:pt x="7997" y="213616"/>
                </a:lnTo>
                <a:lnTo>
                  <a:pt x="30272" y="258171"/>
                </a:lnTo>
                <a:lnTo>
                  <a:pt x="64245" y="293302"/>
                </a:lnTo>
                <a:lnTo>
                  <a:pt x="107338" y="316339"/>
                </a:lnTo>
                <a:lnTo>
                  <a:pt x="156972" y="324612"/>
                </a:lnTo>
                <a:lnTo>
                  <a:pt x="206605" y="316339"/>
                </a:lnTo>
                <a:lnTo>
                  <a:pt x="249698" y="293302"/>
                </a:lnTo>
                <a:lnTo>
                  <a:pt x="283671" y="258171"/>
                </a:lnTo>
                <a:lnTo>
                  <a:pt x="305946" y="213616"/>
                </a:lnTo>
                <a:lnTo>
                  <a:pt x="313944" y="162306"/>
                </a:lnTo>
                <a:lnTo>
                  <a:pt x="305946" y="110995"/>
                </a:lnTo>
                <a:lnTo>
                  <a:pt x="283671" y="66440"/>
                </a:lnTo>
                <a:lnTo>
                  <a:pt x="249698" y="31309"/>
                </a:lnTo>
                <a:lnTo>
                  <a:pt x="206605" y="8272"/>
                </a:lnTo>
                <a:lnTo>
                  <a:pt x="156972" y="0"/>
                </a:lnTo>
                <a:close/>
              </a:path>
            </a:pathLst>
          </a:custGeom>
          <a:solidFill>
            <a:srgbClr val="F4B083"/>
          </a:solidFill>
        </p:spPr>
        <p:txBody>
          <a:bodyPr wrap="square" lIns="0" tIns="0" rIns="0" bIns="0" rtlCol="0"/>
          <a:lstStyle/>
          <a:p>
            <a:endParaRPr/>
          </a:p>
        </p:txBody>
      </p:sp>
      <p:sp>
        <p:nvSpPr>
          <p:cNvPr id="35" name="object 35"/>
          <p:cNvSpPr/>
          <p:nvPr/>
        </p:nvSpPr>
        <p:spPr>
          <a:xfrm>
            <a:off x="4355210" y="2815082"/>
            <a:ext cx="127000" cy="323215"/>
          </a:xfrm>
          <a:custGeom>
            <a:avLst/>
            <a:gdLst/>
            <a:ahLst/>
            <a:cxnLst/>
            <a:rect l="l" t="t" r="r" b="b"/>
            <a:pathLst>
              <a:path w="127000" h="323214">
                <a:moveTo>
                  <a:pt x="57111" y="195789"/>
                </a:moveTo>
                <a:lnTo>
                  <a:pt x="0" y="195961"/>
                </a:lnTo>
                <a:lnTo>
                  <a:pt x="63880" y="322834"/>
                </a:lnTo>
                <a:lnTo>
                  <a:pt x="120574" y="208534"/>
                </a:lnTo>
                <a:lnTo>
                  <a:pt x="57150" y="208534"/>
                </a:lnTo>
                <a:lnTo>
                  <a:pt x="57111" y="195789"/>
                </a:lnTo>
                <a:close/>
              </a:path>
              <a:path w="127000" h="323214">
                <a:moveTo>
                  <a:pt x="69811" y="195751"/>
                </a:moveTo>
                <a:lnTo>
                  <a:pt x="57111" y="195789"/>
                </a:lnTo>
                <a:lnTo>
                  <a:pt x="57150" y="208534"/>
                </a:lnTo>
                <a:lnTo>
                  <a:pt x="69850" y="208407"/>
                </a:lnTo>
                <a:lnTo>
                  <a:pt x="69811" y="195751"/>
                </a:lnTo>
                <a:close/>
              </a:path>
              <a:path w="127000" h="323214">
                <a:moveTo>
                  <a:pt x="127000" y="195580"/>
                </a:moveTo>
                <a:lnTo>
                  <a:pt x="69811" y="195751"/>
                </a:lnTo>
                <a:lnTo>
                  <a:pt x="69850" y="208407"/>
                </a:lnTo>
                <a:lnTo>
                  <a:pt x="57150" y="208534"/>
                </a:lnTo>
                <a:lnTo>
                  <a:pt x="120574" y="208534"/>
                </a:lnTo>
                <a:lnTo>
                  <a:pt x="127000" y="195580"/>
                </a:lnTo>
                <a:close/>
              </a:path>
              <a:path w="127000" h="323214">
                <a:moveTo>
                  <a:pt x="69214" y="0"/>
                </a:moveTo>
                <a:lnTo>
                  <a:pt x="56514" y="0"/>
                </a:lnTo>
                <a:lnTo>
                  <a:pt x="57111" y="195789"/>
                </a:lnTo>
                <a:lnTo>
                  <a:pt x="69811" y="195751"/>
                </a:lnTo>
                <a:lnTo>
                  <a:pt x="69214" y="0"/>
                </a:lnTo>
                <a:close/>
              </a:path>
            </a:pathLst>
          </a:custGeom>
          <a:solidFill>
            <a:srgbClr val="000000"/>
          </a:solidFill>
        </p:spPr>
        <p:txBody>
          <a:bodyPr wrap="square" lIns="0" tIns="0" rIns="0" bIns="0" rtlCol="0"/>
          <a:lstStyle/>
          <a:p>
            <a:endParaRPr/>
          </a:p>
        </p:txBody>
      </p:sp>
      <p:sp>
        <p:nvSpPr>
          <p:cNvPr id="36" name="object 36"/>
          <p:cNvSpPr/>
          <p:nvPr/>
        </p:nvSpPr>
        <p:spPr>
          <a:xfrm>
            <a:off x="3320796" y="3236214"/>
            <a:ext cx="943610" cy="127000"/>
          </a:xfrm>
          <a:custGeom>
            <a:avLst/>
            <a:gdLst/>
            <a:ahLst/>
            <a:cxnLst/>
            <a:rect l="l" t="t" r="r" b="b"/>
            <a:pathLst>
              <a:path w="943610" h="127000">
                <a:moveTo>
                  <a:pt x="816101" y="0"/>
                </a:moveTo>
                <a:lnTo>
                  <a:pt x="816101" y="127000"/>
                </a:lnTo>
                <a:lnTo>
                  <a:pt x="930401" y="69850"/>
                </a:lnTo>
                <a:lnTo>
                  <a:pt x="828801" y="69850"/>
                </a:lnTo>
                <a:lnTo>
                  <a:pt x="828801" y="57150"/>
                </a:lnTo>
                <a:lnTo>
                  <a:pt x="930401" y="57150"/>
                </a:lnTo>
                <a:lnTo>
                  <a:pt x="816101" y="0"/>
                </a:lnTo>
                <a:close/>
              </a:path>
              <a:path w="943610" h="127000">
                <a:moveTo>
                  <a:pt x="816101" y="57150"/>
                </a:moveTo>
                <a:lnTo>
                  <a:pt x="0" y="57150"/>
                </a:lnTo>
                <a:lnTo>
                  <a:pt x="0" y="69850"/>
                </a:lnTo>
                <a:lnTo>
                  <a:pt x="816101" y="69850"/>
                </a:lnTo>
                <a:lnTo>
                  <a:pt x="816101" y="57150"/>
                </a:lnTo>
                <a:close/>
              </a:path>
              <a:path w="943610" h="127000">
                <a:moveTo>
                  <a:pt x="930401" y="57150"/>
                </a:moveTo>
                <a:lnTo>
                  <a:pt x="828801" y="57150"/>
                </a:lnTo>
                <a:lnTo>
                  <a:pt x="828801" y="69850"/>
                </a:lnTo>
                <a:lnTo>
                  <a:pt x="930401" y="69850"/>
                </a:lnTo>
                <a:lnTo>
                  <a:pt x="943101" y="63500"/>
                </a:lnTo>
                <a:lnTo>
                  <a:pt x="930401" y="57150"/>
                </a:lnTo>
                <a:close/>
              </a:path>
            </a:pathLst>
          </a:custGeom>
          <a:solidFill>
            <a:srgbClr val="000000"/>
          </a:solidFill>
        </p:spPr>
        <p:txBody>
          <a:bodyPr wrap="square" lIns="0" tIns="0" rIns="0" bIns="0" rtlCol="0"/>
          <a:lstStyle/>
          <a:p>
            <a:endParaRPr/>
          </a:p>
        </p:txBody>
      </p:sp>
      <p:sp>
        <p:nvSpPr>
          <p:cNvPr id="37" name="object 37"/>
          <p:cNvSpPr/>
          <p:nvPr/>
        </p:nvSpPr>
        <p:spPr>
          <a:xfrm>
            <a:off x="5512308" y="3138170"/>
            <a:ext cx="312420" cy="325120"/>
          </a:xfrm>
          <a:custGeom>
            <a:avLst/>
            <a:gdLst/>
            <a:ahLst/>
            <a:cxnLst/>
            <a:rect l="l" t="t" r="r" b="b"/>
            <a:pathLst>
              <a:path w="312420" h="325120">
                <a:moveTo>
                  <a:pt x="156209"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09" y="324612"/>
                </a:lnTo>
                <a:lnTo>
                  <a:pt x="205569" y="316339"/>
                </a:lnTo>
                <a:lnTo>
                  <a:pt x="248448" y="293302"/>
                </a:lnTo>
                <a:lnTo>
                  <a:pt x="282269" y="258171"/>
                </a:lnTo>
                <a:lnTo>
                  <a:pt x="304452" y="213616"/>
                </a:lnTo>
                <a:lnTo>
                  <a:pt x="312419" y="162306"/>
                </a:lnTo>
                <a:lnTo>
                  <a:pt x="304452" y="110995"/>
                </a:lnTo>
                <a:lnTo>
                  <a:pt x="282269" y="66440"/>
                </a:lnTo>
                <a:lnTo>
                  <a:pt x="248448" y="31309"/>
                </a:lnTo>
                <a:lnTo>
                  <a:pt x="205569" y="8272"/>
                </a:lnTo>
                <a:lnTo>
                  <a:pt x="156209" y="0"/>
                </a:lnTo>
                <a:close/>
              </a:path>
            </a:pathLst>
          </a:custGeom>
          <a:solidFill>
            <a:srgbClr val="F4B083"/>
          </a:solidFill>
        </p:spPr>
        <p:txBody>
          <a:bodyPr wrap="square" lIns="0" tIns="0" rIns="0" bIns="0" rtlCol="0"/>
          <a:lstStyle/>
          <a:p>
            <a:endParaRPr/>
          </a:p>
        </p:txBody>
      </p:sp>
      <p:sp>
        <p:nvSpPr>
          <p:cNvPr id="38" name="object 38"/>
          <p:cNvSpPr/>
          <p:nvPr/>
        </p:nvSpPr>
        <p:spPr>
          <a:xfrm>
            <a:off x="5605779" y="2827275"/>
            <a:ext cx="127000" cy="311150"/>
          </a:xfrm>
          <a:custGeom>
            <a:avLst/>
            <a:gdLst/>
            <a:ahLst/>
            <a:cxnLst/>
            <a:rect l="l" t="t" r="r" b="b"/>
            <a:pathLst>
              <a:path w="127000" h="311150">
                <a:moveTo>
                  <a:pt x="57150" y="183768"/>
                </a:moveTo>
                <a:lnTo>
                  <a:pt x="0" y="183768"/>
                </a:lnTo>
                <a:lnTo>
                  <a:pt x="63500" y="310768"/>
                </a:lnTo>
                <a:lnTo>
                  <a:pt x="120650" y="196468"/>
                </a:lnTo>
                <a:lnTo>
                  <a:pt x="57150" y="196468"/>
                </a:lnTo>
                <a:lnTo>
                  <a:pt x="57150" y="183768"/>
                </a:lnTo>
                <a:close/>
              </a:path>
              <a:path w="127000" h="311150">
                <a:moveTo>
                  <a:pt x="69850" y="0"/>
                </a:moveTo>
                <a:lnTo>
                  <a:pt x="57150" y="0"/>
                </a:lnTo>
                <a:lnTo>
                  <a:pt x="57150" y="196468"/>
                </a:lnTo>
                <a:lnTo>
                  <a:pt x="69850" y="196468"/>
                </a:lnTo>
                <a:lnTo>
                  <a:pt x="69850" y="0"/>
                </a:lnTo>
                <a:close/>
              </a:path>
              <a:path w="127000" h="311150">
                <a:moveTo>
                  <a:pt x="127000" y="183768"/>
                </a:moveTo>
                <a:lnTo>
                  <a:pt x="69850" y="183768"/>
                </a:lnTo>
                <a:lnTo>
                  <a:pt x="69850" y="196468"/>
                </a:lnTo>
                <a:lnTo>
                  <a:pt x="120650" y="196468"/>
                </a:lnTo>
                <a:lnTo>
                  <a:pt x="127000" y="183768"/>
                </a:lnTo>
                <a:close/>
              </a:path>
            </a:pathLst>
          </a:custGeom>
          <a:solidFill>
            <a:srgbClr val="000000"/>
          </a:solidFill>
        </p:spPr>
        <p:txBody>
          <a:bodyPr wrap="square" lIns="0" tIns="0" rIns="0" bIns="0" rtlCol="0"/>
          <a:lstStyle/>
          <a:p>
            <a:endParaRPr/>
          </a:p>
        </p:txBody>
      </p:sp>
      <p:sp>
        <p:nvSpPr>
          <p:cNvPr id="39" name="object 39"/>
          <p:cNvSpPr/>
          <p:nvPr/>
        </p:nvSpPr>
        <p:spPr>
          <a:xfrm>
            <a:off x="4576571" y="3236214"/>
            <a:ext cx="936625" cy="127000"/>
          </a:xfrm>
          <a:custGeom>
            <a:avLst/>
            <a:gdLst/>
            <a:ahLst/>
            <a:cxnLst/>
            <a:rect l="l" t="t" r="r" b="b"/>
            <a:pathLst>
              <a:path w="936625" h="127000">
                <a:moveTo>
                  <a:pt x="809625" y="0"/>
                </a:moveTo>
                <a:lnTo>
                  <a:pt x="809625" y="127000"/>
                </a:lnTo>
                <a:lnTo>
                  <a:pt x="923925" y="69850"/>
                </a:lnTo>
                <a:lnTo>
                  <a:pt x="822325" y="69850"/>
                </a:lnTo>
                <a:lnTo>
                  <a:pt x="822325" y="57150"/>
                </a:lnTo>
                <a:lnTo>
                  <a:pt x="923925" y="57150"/>
                </a:lnTo>
                <a:lnTo>
                  <a:pt x="809625" y="0"/>
                </a:lnTo>
                <a:close/>
              </a:path>
              <a:path w="936625" h="127000">
                <a:moveTo>
                  <a:pt x="809625" y="57150"/>
                </a:moveTo>
                <a:lnTo>
                  <a:pt x="0" y="57150"/>
                </a:lnTo>
                <a:lnTo>
                  <a:pt x="0" y="69850"/>
                </a:lnTo>
                <a:lnTo>
                  <a:pt x="809625" y="69850"/>
                </a:lnTo>
                <a:lnTo>
                  <a:pt x="809625" y="57150"/>
                </a:lnTo>
                <a:close/>
              </a:path>
              <a:path w="936625" h="127000">
                <a:moveTo>
                  <a:pt x="923925" y="57150"/>
                </a:moveTo>
                <a:lnTo>
                  <a:pt x="822325" y="57150"/>
                </a:lnTo>
                <a:lnTo>
                  <a:pt x="822325" y="69850"/>
                </a:lnTo>
                <a:lnTo>
                  <a:pt x="923925" y="69850"/>
                </a:lnTo>
                <a:lnTo>
                  <a:pt x="936625" y="63500"/>
                </a:lnTo>
                <a:lnTo>
                  <a:pt x="923925" y="57150"/>
                </a:lnTo>
                <a:close/>
              </a:path>
            </a:pathLst>
          </a:custGeom>
          <a:solidFill>
            <a:srgbClr val="000000"/>
          </a:solidFill>
        </p:spPr>
        <p:txBody>
          <a:bodyPr wrap="square" lIns="0" tIns="0" rIns="0" bIns="0" rtlCol="0"/>
          <a:lstStyle/>
          <a:p>
            <a:endParaRPr/>
          </a:p>
        </p:txBody>
      </p:sp>
      <p:sp>
        <p:nvSpPr>
          <p:cNvPr id="40" name="object 40"/>
          <p:cNvSpPr/>
          <p:nvPr/>
        </p:nvSpPr>
        <p:spPr>
          <a:xfrm>
            <a:off x="6761988" y="3138170"/>
            <a:ext cx="312420" cy="325120"/>
          </a:xfrm>
          <a:custGeom>
            <a:avLst/>
            <a:gdLst/>
            <a:ahLst/>
            <a:cxnLst/>
            <a:rect l="l" t="t" r="r" b="b"/>
            <a:pathLst>
              <a:path w="312420" h="325120">
                <a:moveTo>
                  <a:pt x="156209"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09" y="324612"/>
                </a:lnTo>
                <a:lnTo>
                  <a:pt x="205569" y="316339"/>
                </a:lnTo>
                <a:lnTo>
                  <a:pt x="248448" y="293302"/>
                </a:lnTo>
                <a:lnTo>
                  <a:pt x="282269" y="258171"/>
                </a:lnTo>
                <a:lnTo>
                  <a:pt x="304452" y="213616"/>
                </a:lnTo>
                <a:lnTo>
                  <a:pt x="312419" y="162306"/>
                </a:lnTo>
                <a:lnTo>
                  <a:pt x="304452" y="110995"/>
                </a:lnTo>
                <a:lnTo>
                  <a:pt x="282269" y="66440"/>
                </a:lnTo>
                <a:lnTo>
                  <a:pt x="248448" y="31309"/>
                </a:lnTo>
                <a:lnTo>
                  <a:pt x="205569" y="8272"/>
                </a:lnTo>
                <a:lnTo>
                  <a:pt x="156209" y="0"/>
                </a:lnTo>
                <a:close/>
              </a:path>
            </a:pathLst>
          </a:custGeom>
          <a:solidFill>
            <a:srgbClr val="F4B083"/>
          </a:solidFill>
        </p:spPr>
        <p:txBody>
          <a:bodyPr wrap="square" lIns="0" tIns="0" rIns="0" bIns="0" rtlCol="0"/>
          <a:lstStyle/>
          <a:p>
            <a:endParaRPr/>
          </a:p>
        </p:txBody>
      </p:sp>
      <p:sp>
        <p:nvSpPr>
          <p:cNvPr id="41" name="object 41"/>
          <p:cNvSpPr/>
          <p:nvPr/>
        </p:nvSpPr>
        <p:spPr>
          <a:xfrm>
            <a:off x="6855841" y="2827275"/>
            <a:ext cx="127000" cy="311150"/>
          </a:xfrm>
          <a:custGeom>
            <a:avLst/>
            <a:gdLst/>
            <a:ahLst/>
            <a:cxnLst/>
            <a:rect l="l" t="t" r="r" b="b"/>
            <a:pathLst>
              <a:path w="127000" h="311150">
                <a:moveTo>
                  <a:pt x="0" y="183514"/>
                </a:moveTo>
                <a:lnTo>
                  <a:pt x="63118" y="310768"/>
                </a:lnTo>
                <a:lnTo>
                  <a:pt x="120669" y="196468"/>
                </a:lnTo>
                <a:lnTo>
                  <a:pt x="57150" y="196468"/>
                </a:lnTo>
                <a:lnTo>
                  <a:pt x="57191" y="183686"/>
                </a:lnTo>
                <a:lnTo>
                  <a:pt x="0" y="183514"/>
                </a:lnTo>
                <a:close/>
              </a:path>
              <a:path w="127000" h="311150">
                <a:moveTo>
                  <a:pt x="57191" y="183686"/>
                </a:moveTo>
                <a:lnTo>
                  <a:pt x="57150" y="196468"/>
                </a:lnTo>
                <a:lnTo>
                  <a:pt x="69850" y="196468"/>
                </a:lnTo>
                <a:lnTo>
                  <a:pt x="69891" y="183724"/>
                </a:lnTo>
                <a:lnTo>
                  <a:pt x="57191" y="183686"/>
                </a:lnTo>
                <a:close/>
              </a:path>
              <a:path w="127000" h="311150">
                <a:moveTo>
                  <a:pt x="69891" y="183724"/>
                </a:moveTo>
                <a:lnTo>
                  <a:pt x="69850" y="196468"/>
                </a:lnTo>
                <a:lnTo>
                  <a:pt x="120669" y="196468"/>
                </a:lnTo>
                <a:lnTo>
                  <a:pt x="127000" y="183895"/>
                </a:lnTo>
                <a:lnTo>
                  <a:pt x="69891" y="183724"/>
                </a:lnTo>
                <a:close/>
              </a:path>
              <a:path w="127000" h="311150">
                <a:moveTo>
                  <a:pt x="70484" y="0"/>
                </a:moveTo>
                <a:lnTo>
                  <a:pt x="57784" y="0"/>
                </a:lnTo>
                <a:lnTo>
                  <a:pt x="57191" y="183686"/>
                </a:lnTo>
                <a:lnTo>
                  <a:pt x="69891" y="183724"/>
                </a:lnTo>
                <a:lnTo>
                  <a:pt x="70484" y="0"/>
                </a:lnTo>
                <a:close/>
              </a:path>
            </a:pathLst>
          </a:custGeom>
          <a:solidFill>
            <a:srgbClr val="000000"/>
          </a:solidFill>
        </p:spPr>
        <p:txBody>
          <a:bodyPr wrap="square" lIns="0" tIns="0" rIns="0" bIns="0" rtlCol="0"/>
          <a:lstStyle/>
          <a:p>
            <a:endParaRPr/>
          </a:p>
        </p:txBody>
      </p:sp>
      <p:sp>
        <p:nvSpPr>
          <p:cNvPr id="42" name="object 42"/>
          <p:cNvSpPr/>
          <p:nvPr/>
        </p:nvSpPr>
        <p:spPr>
          <a:xfrm>
            <a:off x="5824728" y="3236214"/>
            <a:ext cx="936625" cy="127000"/>
          </a:xfrm>
          <a:custGeom>
            <a:avLst/>
            <a:gdLst/>
            <a:ahLst/>
            <a:cxnLst/>
            <a:rect l="l" t="t" r="r" b="b"/>
            <a:pathLst>
              <a:path w="936625" h="127000">
                <a:moveTo>
                  <a:pt x="809625" y="0"/>
                </a:moveTo>
                <a:lnTo>
                  <a:pt x="809625" y="127000"/>
                </a:lnTo>
                <a:lnTo>
                  <a:pt x="923925" y="69850"/>
                </a:lnTo>
                <a:lnTo>
                  <a:pt x="822325" y="69850"/>
                </a:lnTo>
                <a:lnTo>
                  <a:pt x="822325" y="57150"/>
                </a:lnTo>
                <a:lnTo>
                  <a:pt x="923925" y="57150"/>
                </a:lnTo>
                <a:lnTo>
                  <a:pt x="809625" y="0"/>
                </a:lnTo>
                <a:close/>
              </a:path>
              <a:path w="936625" h="127000">
                <a:moveTo>
                  <a:pt x="809625" y="57150"/>
                </a:moveTo>
                <a:lnTo>
                  <a:pt x="0" y="57150"/>
                </a:lnTo>
                <a:lnTo>
                  <a:pt x="0" y="69850"/>
                </a:lnTo>
                <a:lnTo>
                  <a:pt x="809625" y="69850"/>
                </a:lnTo>
                <a:lnTo>
                  <a:pt x="809625" y="57150"/>
                </a:lnTo>
                <a:close/>
              </a:path>
              <a:path w="936625" h="127000">
                <a:moveTo>
                  <a:pt x="923925" y="57150"/>
                </a:moveTo>
                <a:lnTo>
                  <a:pt x="822325" y="57150"/>
                </a:lnTo>
                <a:lnTo>
                  <a:pt x="822325" y="69850"/>
                </a:lnTo>
                <a:lnTo>
                  <a:pt x="923925" y="69850"/>
                </a:lnTo>
                <a:lnTo>
                  <a:pt x="936625" y="63500"/>
                </a:lnTo>
                <a:lnTo>
                  <a:pt x="923925" y="57150"/>
                </a:lnTo>
                <a:close/>
              </a:path>
            </a:pathLst>
          </a:custGeom>
          <a:solidFill>
            <a:srgbClr val="000000"/>
          </a:solidFill>
        </p:spPr>
        <p:txBody>
          <a:bodyPr wrap="square" lIns="0" tIns="0" rIns="0" bIns="0" rtlCol="0"/>
          <a:lstStyle/>
          <a:p>
            <a:endParaRPr/>
          </a:p>
        </p:txBody>
      </p:sp>
      <p:sp>
        <p:nvSpPr>
          <p:cNvPr id="43" name="object 43"/>
          <p:cNvSpPr/>
          <p:nvPr/>
        </p:nvSpPr>
        <p:spPr>
          <a:xfrm>
            <a:off x="8020811" y="3138170"/>
            <a:ext cx="312420" cy="325120"/>
          </a:xfrm>
          <a:custGeom>
            <a:avLst/>
            <a:gdLst/>
            <a:ahLst/>
            <a:cxnLst/>
            <a:rect l="l" t="t" r="r" b="b"/>
            <a:pathLst>
              <a:path w="312420"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6"/>
                </a:lnTo>
                <a:lnTo>
                  <a:pt x="304452" y="110995"/>
                </a:lnTo>
                <a:lnTo>
                  <a:pt x="282269" y="66440"/>
                </a:lnTo>
                <a:lnTo>
                  <a:pt x="248448" y="31309"/>
                </a:lnTo>
                <a:lnTo>
                  <a:pt x="205569" y="8272"/>
                </a:lnTo>
                <a:lnTo>
                  <a:pt x="156210" y="0"/>
                </a:lnTo>
                <a:close/>
              </a:path>
            </a:pathLst>
          </a:custGeom>
          <a:solidFill>
            <a:srgbClr val="F4B083"/>
          </a:solidFill>
        </p:spPr>
        <p:txBody>
          <a:bodyPr wrap="square" lIns="0" tIns="0" rIns="0" bIns="0" rtlCol="0"/>
          <a:lstStyle/>
          <a:p>
            <a:endParaRPr/>
          </a:p>
        </p:txBody>
      </p:sp>
      <p:sp>
        <p:nvSpPr>
          <p:cNvPr id="44" name="object 44"/>
          <p:cNvSpPr/>
          <p:nvPr/>
        </p:nvSpPr>
        <p:spPr>
          <a:xfrm>
            <a:off x="8114283" y="2828798"/>
            <a:ext cx="127000" cy="308610"/>
          </a:xfrm>
          <a:custGeom>
            <a:avLst/>
            <a:gdLst/>
            <a:ahLst/>
            <a:cxnLst/>
            <a:rect l="l" t="t" r="r" b="b"/>
            <a:pathLst>
              <a:path w="127000" h="308610">
                <a:moveTo>
                  <a:pt x="57150" y="181609"/>
                </a:moveTo>
                <a:lnTo>
                  <a:pt x="0" y="181609"/>
                </a:lnTo>
                <a:lnTo>
                  <a:pt x="63500" y="308609"/>
                </a:lnTo>
                <a:lnTo>
                  <a:pt x="120650" y="194309"/>
                </a:lnTo>
                <a:lnTo>
                  <a:pt x="57150" y="194309"/>
                </a:lnTo>
                <a:lnTo>
                  <a:pt x="57150" y="181609"/>
                </a:lnTo>
                <a:close/>
              </a:path>
              <a:path w="127000" h="308610">
                <a:moveTo>
                  <a:pt x="69850" y="0"/>
                </a:moveTo>
                <a:lnTo>
                  <a:pt x="57150" y="0"/>
                </a:lnTo>
                <a:lnTo>
                  <a:pt x="57150" y="194309"/>
                </a:lnTo>
                <a:lnTo>
                  <a:pt x="69850" y="194309"/>
                </a:lnTo>
                <a:lnTo>
                  <a:pt x="69850" y="0"/>
                </a:lnTo>
                <a:close/>
              </a:path>
              <a:path w="127000" h="308610">
                <a:moveTo>
                  <a:pt x="127000" y="181609"/>
                </a:moveTo>
                <a:lnTo>
                  <a:pt x="69850" y="181609"/>
                </a:lnTo>
                <a:lnTo>
                  <a:pt x="69850" y="194309"/>
                </a:lnTo>
                <a:lnTo>
                  <a:pt x="120650" y="194309"/>
                </a:lnTo>
                <a:lnTo>
                  <a:pt x="127000" y="181609"/>
                </a:lnTo>
                <a:close/>
              </a:path>
            </a:pathLst>
          </a:custGeom>
          <a:solidFill>
            <a:srgbClr val="000000"/>
          </a:solidFill>
        </p:spPr>
        <p:txBody>
          <a:bodyPr wrap="square" lIns="0" tIns="0" rIns="0" bIns="0" rtlCol="0"/>
          <a:lstStyle/>
          <a:p>
            <a:endParaRPr/>
          </a:p>
        </p:txBody>
      </p:sp>
      <p:sp>
        <p:nvSpPr>
          <p:cNvPr id="45" name="object 45"/>
          <p:cNvSpPr/>
          <p:nvPr/>
        </p:nvSpPr>
        <p:spPr>
          <a:xfrm>
            <a:off x="7074407" y="3236214"/>
            <a:ext cx="946785" cy="127000"/>
          </a:xfrm>
          <a:custGeom>
            <a:avLst/>
            <a:gdLst/>
            <a:ahLst/>
            <a:cxnLst/>
            <a:rect l="l" t="t" r="r" b="b"/>
            <a:pathLst>
              <a:path w="946784" h="127000">
                <a:moveTo>
                  <a:pt x="819276" y="0"/>
                </a:moveTo>
                <a:lnTo>
                  <a:pt x="819276" y="127000"/>
                </a:lnTo>
                <a:lnTo>
                  <a:pt x="933576" y="69850"/>
                </a:lnTo>
                <a:lnTo>
                  <a:pt x="831976" y="69850"/>
                </a:lnTo>
                <a:lnTo>
                  <a:pt x="831976" y="57150"/>
                </a:lnTo>
                <a:lnTo>
                  <a:pt x="933576" y="57150"/>
                </a:lnTo>
                <a:lnTo>
                  <a:pt x="819276" y="0"/>
                </a:lnTo>
                <a:close/>
              </a:path>
              <a:path w="946784" h="127000">
                <a:moveTo>
                  <a:pt x="819276" y="57150"/>
                </a:moveTo>
                <a:lnTo>
                  <a:pt x="0" y="57150"/>
                </a:lnTo>
                <a:lnTo>
                  <a:pt x="0" y="69850"/>
                </a:lnTo>
                <a:lnTo>
                  <a:pt x="819276" y="69850"/>
                </a:lnTo>
                <a:lnTo>
                  <a:pt x="819276" y="57150"/>
                </a:lnTo>
                <a:close/>
              </a:path>
              <a:path w="946784" h="127000">
                <a:moveTo>
                  <a:pt x="933576" y="57150"/>
                </a:moveTo>
                <a:lnTo>
                  <a:pt x="831976" y="57150"/>
                </a:lnTo>
                <a:lnTo>
                  <a:pt x="831976" y="69850"/>
                </a:lnTo>
                <a:lnTo>
                  <a:pt x="933576" y="69850"/>
                </a:lnTo>
                <a:lnTo>
                  <a:pt x="946276" y="63500"/>
                </a:lnTo>
                <a:lnTo>
                  <a:pt x="933576" y="57150"/>
                </a:lnTo>
                <a:close/>
              </a:path>
            </a:pathLst>
          </a:custGeom>
          <a:solidFill>
            <a:srgbClr val="000000"/>
          </a:solidFill>
        </p:spPr>
        <p:txBody>
          <a:bodyPr wrap="square" lIns="0" tIns="0" rIns="0" bIns="0" rtlCol="0"/>
          <a:lstStyle/>
          <a:p>
            <a:endParaRPr/>
          </a:p>
        </p:txBody>
      </p:sp>
      <p:sp>
        <p:nvSpPr>
          <p:cNvPr id="46" name="object 46"/>
          <p:cNvSpPr/>
          <p:nvPr/>
        </p:nvSpPr>
        <p:spPr>
          <a:xfrm>
            <a:off x="854963" y="4287267"/>
            <a:ext cx="312420" cy="325120"/>
          </a:xfrm>
          <a:custGeom>
            <a:avLst/>
            <a:gdLst/>
            <a:ahLst/>
            <a:cxnLst/>
            <a:rect l="l" t="t" r="r" b="b"/>
            <a:pathLst>
              <a:path w="312419" h="325120">
                <a:moveTo>
                  <a:pt x="156210" y="0"/>
                </a:moveTo>
                <a:lnTo>
                  <a:pt x="106836" y="8272"/>
                </a:lnTo>
                <a:lnTo>
                  <a:pt x="63954" y="31309"/>
                </a:lnTo>
                <a:lnTo>
                  <a:pt x="30139" y="66440"/>
                </a:lnTo>
                <a:lnTo>
                  <a:pt x="7963" y="110995"/>
                </a:lnTo>
                <a:lnTo>
                  <a:pt x="0" y="162306"/>
                </a:lnTo>
                <a:lnTo>
                  <a:pt x="7963" y="213616"/>
                </a:lnTo>
                <a:lnTo>
                  <a:pt x="30139" y="258171"/>
                </a:lnTo>
                <a:lnTo>
                  <a:pt x="63954" y="293302"/>
                </a:lnTo>
                <a:lnTo>
                  <a:pt x="106836" y="316339"/>
                </a:lnTo>
                <a:lnTo>
                  <a:pt x="156210" y="324612"/>
                </a:lnTo>
                <a:lnTo>
                  <a:pt x="205583" y="316339"/>
                </a:lnTo>
                <a:lnTo>
                  <a:pt x="248465" y="293302"/>
                </a:lnTo>
                <a:lnTo>
                  <a:pt x="282280" y="258171"/>
                </a:lnTo>
                <a:lnTo>
                  <a:pt x="304456" y="213616"/>
                </a:lnTo>
                <a:lnTo>
                  <a:pt x="312420" y="162306"/>
                </a:lnTo>
                <a:lnTo>
                  <a:pt x="304456" y="110995"/>
                </a:lnTo>
                <a:lnTo>
                  <a:pt x="282280" y="66440"/>
                </a:lnTo>
                <a:lnTo>
                  <a:pt x="248465" y="31309"/>
                </a:lnTo>
                <a:lnTo>
                  <a:pt x="205583" y="8272"/>
                </a:lnTo>
                <a:lnTo>
                  <a:pt x="156210" y="0"/>
                </a:lnTo>
                <a:close/>
              </a:path>
            </a:pathLst>
          </a:custGeom>
          <a:solidFill>
            <a:srgbClr val="FF0000">
              <a:alpha val="59999"/>
            </a:srgbClr>
          </a:solidFill>
        </p:spPr>
        <p:txBody>
          <a:bodyPr wrap="square" lIns="0" tIns="0" rIns="0" bIns="0" rtlCol="0"/>
          <a:lstStyle/>
          <a:p>
            <a:endParaRPr/>
          </a:p>
        </p:txBody>
      </p:sp>
      <p:sp>
        <p:nvSpPr>
          <p:cNvPr id="47" name="object 47"/>
          <p:cNvSpPr/>
          <p:nvPr/>
        </p:nvSpPr>
        <p:spPr>
          <a:xfrm>
            <a:off x="1046988" y="3456432"/>
            <a:ext cx="7119620" cy="904875"/>
          </a:xfrm>
          <a:custGeom>
            <a:avLst/>
            <a:gdLst/>
            <a:ahLst/>
            <a:cxnLst/>
            <a:rect l="l" t="t" r="r" b="b"/>
            <a:pathLst>
              <a:path w="7119620" h="904875">
                <a:moveTo>
                  <a:pt x="118567" y="778256"/>
                </a:moveTo>
                <a:lnTo>
                  <a:pt x="0" y="856488"/>
                </a:lnTo>
                <a:lnTo>
                  <a:pt x="133629" y="904367"/>
                </a:lnTo>
                <a:lnTo>
                  <a:pt x="127031" y="849122"/>
                </a:lnTo>
                <a:lnTo>
                  <a:pt x="114223" y="849122"/>
                </a:lnTo>
                <a:lnTo>
                  <a:pt x="112712" y="836549"/>
                </a:lnTo>
                <a:lnTo>
                  <a:pt x="125349" y="835039"/>
                </a:lnTo>
                <a:lnTo>
                  <a:pt x="118567" y="778256"/>
                </a:lnTo>
                <a:close/>
              </a:path>
              <a:path w="7119620" h="904875">
                <a:moveTo>
                  <a:pt x="125349" y="835039"/>
                </a:moveTo>
                <a:lnTo>
                  <a:pt x="112712" y="836549"/>
                </a:lnTo>
                <a:lnTo>
                  <a:pt x="114223" y="849122"/>
                </a:lnTo>
                <a:lnTo>
                  <a:pt x="126851" y="847614"/>
                </a:lnTo>
                <a:lnTo>
                  <a:pt x="125349" y="835039"/>
                </a:lnTo>
                <a:close/>
              </a:path>
              <a:path w="7119620" h="904875">
                <a:moveTo>
                  <a:pt x="126851" y="847614"/>
                </a:moveTo>
                <a:lnTo>
                  <a:pt x="114223" y="849122"/>
                </a:lnTo>
                <a:lnTo>
                  <a:pt x="127031" y="849122"/>
                </a:lnTo>
                <a:lnTo>
                  <a:pt x="126851" y="847614"/>
                </a:lnTo>
                <a:close/>
              </a:path>
              <a:path w="7119620" h="904875">
                <a:moveTo>
                  <a:pt x="7117715" y="0"/>
                </a:moveTo>
                <a:lnTo>
                  <a:pt x="125349" y="835039"/>
                </a:lnTo>
                <a:lnTo>
                  <a:pt x="126851" y="847614"/>
                </a:lnTo>
                <a:lnTo>
                  <a:pt x="7119238" y="12700"/>
                </a:lnTo>
                <a:lnTo>
                  <a:pt x="7117715" y="0"/>
                </a:lnTo>
                <a:close/>
              </a:path>
            </a:pathLst>
          </a:custGeom>
          <a:solidFill>
            <a:srgbClr val="000000"/>
          </a:solidFill>
        </p:spPr>
        <p:txBody>
          <a:bodyPr wrap="square" lIns="0" tIns="0" rIns="0" bIns="0" rtlCol="0"/>
          <a:lstStyle/>
          <a:p>
            <a:endParaRPr/>
          </a:p>
        </p:txBody>
      </p:sp>
      <p:sp>
        <p:nvSpPr>
          <p:cNvPr id="48" name="object 48"/>
          <p:cNvSpPr/>
          <p:nvPr/>
        </p:nvSpPr>
        <p:spPr>
          <a:xfrm>
            <a:off x="854963" y="4849623"/>
            <a:ext cx="312420" cy="326390"/>
          </a:xfrm>
          <a:custGeom>
            <a:avLst/>
            <a:gdLst/>
            <a:ahLst/>
            <a:cxnLst/>
            <a:rect l="l" t="t" r="r" b="b"/>
            <a:pathLst>
              <a:path w="312419" h="326389">
                <a:moveTo>
                  <a:pt x="156210" y="0"/>
                </a:moveTo>
                <a:lnTo>
                  <a:pt x="106836" y="8314"/>
                </a:lnTo>
                <a:lnTo>
                  <a:pt x="63954" y="31467"/>
                </a:lnTo>
                <a:lnTo>
                  <a:pt x="30139" y="66769"/>
                </a:lnTo>
                <a:lnTo>
                  <a:pt x="7963" y="111532"/>
                </a:lnTo>
                <a:lnTo>
                  <a:pt x="0" y="163067"/>
                </a:lnTo>
                <a:lnTo>
                  <a:pt x="7963" y="214603"/>
                </a:lnTo>
                <a:lnTo>
                  <a:pt x="30139" y="259366"/>
                </a:lnTo>
                <a:lnTo>
                  <a:pt x="63954" y="294668"/>
                </a:lnTo>
                <a:lnTo>
                  <a:pt x="106836" y="317821"/>
                </a:lnTo>
                <a:lnTo>
                  <a:pt x="156210" y="326135"/>
                </a:lnTo>
                <a:lnTo>
                  <a:pt x="205583" y="317821"/>
                </a:lnTo>
                <a:lnTo>
                  <a:pt x="248465" y="294668"/>
                </a:lnTo>
                <a:lnTo>
                  <a:pt x="282280" y="259366"/>
                </a:lnTo>
                <a:lnTo>
                  <a:pt x="304456" y="214603"/>
                </a:lnTo>
                <a:lnTo>
                  <a:pt x="312420" y="163067"/>
                </a:lnTo>
                <a:lnTo>
                  <a:pt x="304456" y="111532"/>
                </a:lnTo>
                <a:lnTo>
                  <a:pt x="282280" y="66769"/>
                </a:lnTo>
                <a:lnTo>
                  <a:pt x="248465" y="31467"/>
                </a:lnTo>
                <a:lnTo>
                  <a:pt x="205583" y="8314"/>
                </a:lnTo>
                <a:lnTo>
                  <a:pt x="156210" y="0"/>
                </a:lnTo>
                <a:close/>
              </a:path>
            </a:pathLst>
          </a:custGeom>
          <a:solidFill>
            <a:srgbClr val="6F2F9F">
              <a:alpha val="59999"/>
            </a:srgbClr>
          </a:solidFill>
        </p:spPr>
        <p:txBody>
          <a:bodyPr wrap="square" lIns="0" tIns="0" rIns="0" bIns="0" rtlCol="0"/>
          <a:lstStyle/>
          <a:p>
            <a:endParaRPr/>
          </a:p>
        </p:txBody>
      </p:sp>
      <p:sp>
        <p:nvSpPr>
          <p:cNvPr id="49" name="object 49"/>
          <p:cNvSpPr/>
          <p:nvPr/>
        </p:nvSpPr>
        <p:spPr>
          <a:xfrm>
            <a:off x="946911" y="4611879"/>
            <a:ext cx="127000" cy="238760"/>
          </a:xfrm>
          <a:prstGeom prst="rect">
            <a:avLst/>
          </a:prstGeom>
          <a:blipFill>
            <a:blip r:embed="rId2" cstate="print"/>
            <a:stretch>
              <a:fillRect/>
            </a:stretch>
          </a:blipFill>
        </p:spPr>
        <p:txBody>
          <a:bodyPr wrap="square" lIns="0" tIns="0" rIns="0" bIns="0" rtlCol="0"/>
          <a:lstStyle/>
          <a:p>
            <a:endParaRPr/>
          </a:p>
        </p:txBody>
      </p:sp>
      <p:sp>
        <p:nvSpPr>
          <p:cNvPr id="50" name="object 50"/>
          <p:cNvSpPr/>
          <p:nvPr/>
        </p:nvSpPr>
        <p:spPr>
          <a:xfrm>
            <a:off x="559308" y="5541518"/>
            <a:ext cx="894715" cy="565785"/>
          </a:xfrm>
          <a:custGeom>
            <a:avLst/>
            <a:gdLst/>
            <a:ahLst/>
            <a:cxnLst/>
            <a:rect l="l" t="t" r="r" b="b"/>
            <a:pathLst>
              <a:path w="894715" h="565785">
                <a:moveTo>
                  <a:pt x="800354" y="0"/>
                </a:moveTo>
                <a:lnTo>
                  <a:pt x="94234" y="0"/>
                </a:lnTo>
                <a:lnTo>
                  <a:pt x="57553" y="7405"/>
                </a:lnTo>
                <a:lnTo>
                  <a:pt x="27600" y="27600"/>
                </a:lnTo>
                <a:lnTo>
                  <a:pt x="7405" y="57553"/>
                </a:lnTo>
                <a:lnTo>
                  <a:pt x="0" y="94234"/>
                </a:lnTo>
                <a:lnTo>
                  <a:pt x="0" y="471170"/>
                </a:lnTo>
                <a:lnTo>
                  <a:pt x="7405" y="507850"/>
                </a:lnTo>
                <a:lnTo>
                  <a:pt x="27600" y="537803"/>
                </a:lnTo>
                <a:lnTo>
                  <a:pt x="57553" y="557998"/>
                </a:lnTo>
                <a:lnTo>
                  <a:pt x="94234" y="565404"/>
                </a:lnTo>
                <a:lnTo>
                  <a:pt x="800354" y="565404"/>
                </a:lnTo>
                <a:lnTo>
                  <a:pt x="837045" y="557998"/>
                </a:lnTo>
                <a:lnTo>
                  <a:pt x="866997" y="537803"/>
                </a:lnTo>
                <a:lnTo>
                  <a:pt x="887186" y="507850"/>
                </a:lnTo>
                <a:lnTo>
                  <a:pt x="894588" y="471170"/>
                </a:lnTo>
                <a:lnTo>
                  <a:pt x="894588" y="94234"/>
                </a:lnTo>
                <a:lnTo>
                  <a:pt x="887186" y="57553"/>
                </a:lnTo>
                <a:lnTo>
                  <a:pt x="866997" y="27600"/>
                </a:lnTo>
                <a:lnTo>
                  <a:pt x="837045" y="7405"/>
                </a:lnTo>
                <a:lnTo>
                  <a:pt x="800354" y="0"/>
                </a:lnTo>
                <a:close/>
              </a:path>
            </a:pathLst>
          </a:custGeom>
          <a:solidFill>
            <a:srgbClr val="A9D18E"/>
          </a:solidFill>
        </p:spPr>
        <p:txBody>
          <a:bodyPr wrap="square" lIns="0" tIns="0" rIns="0" bIns="0" rtlCol="0"/>
          <a:lstStyle/>
          <a:p>
            <a:endParaRPr/>
          </a:p>
        </p:txBody>
      </p:sp>
      <p:sp>
        <p:nvSpPr>
          <p:cNvPr id="51" name="object 51"/>
          <p:cNvSpPr txBox="1"/>
          <p:nvPr/>
        </p:nvSpPr>
        <p:spPr>
          <a:xfrm>
            <a:off x="677672" y="5609895"/>
            <a:ext cx="656590" cy="391795"/>
          </a:xfrm>
          <a:prstGeom prst="rect">
            <a:avLst/>
          </a:prstGeom>
        </p:spPr>
        <p:txBody>
          <a:bodyPr vert="horz" wrap="square" lIns="0" tIns="12700" rIns="0" bIns="0" rtlCol="0">
            <a:spAutoFit/>
          </a:bodyPr>
          <a:lstStyle/>
          <a:p>
            <a:pPr marL="12700">
              <a:lnSpc>
                <a:spcPct val="100000"/>
              </a:lnSpc>
              <a:spcBef>
                <a:spcPts val="100"/>
              </a:spcBef>
            </a:pPr>
            <a:r>
              <a:rPr sz="2400" spc="-165" dirty="0">
                <a:latin typeface="Noto Sans CJK JP Regular"/>
                <a:cs typeface="Noto Sans CJK JP Regular"/>
              </a:rPr>
              <a:t>Bush</a:t>
            </a:r>
            <a:endParaRPr sz="2400">
              <a:latin typeface="Noto Sans CJK JP Regular"/>
              <a:cs typeface="Noto Sans CJK JP Regular"/>
            </a:endParaRPr>
          </a:p>
        </p:txBody>
      </p:sp>
      <p:sp>
        <p:nvSpPr>
          <p:cNvPr id="52" name="object 52"/>
          <p:cNvSpPr/>
          <p:nvPr/>
        </p:nvSpPr>
        <p:spPr>
          <a:xfrm>
            <a:off x="944029" y="5175631"/>
            <a:ext cx="127000" cy="367030"/>
          </a:xfrm>
          <a:custGeom>
            <a:avLst/>
            <a:gdLst/>
            <a:ahLst/>
            <a:cxnLst/>
            <a:rect l="l" t="t" r="r" b="b"/>
            <a:pathLst>
              <a:path w="127000" h="367029">
                <a:moveTo>
                  <a:pt x="0" y="238798"/>
                </a:moveTo>
                <a:lnTo>
                  <a:pt x="61810" y="366636"/>
                </a:lnTo>
                <a:lnTo>
                  <a:pt x="120830" y="252425"/>
                </a:lnTo>
                <a:lnTo>
                  <a:pt x="69684" y="252425"/>
                </a:lnTo>
                <a:lnTo>
                  <a:pt x="56984" y="252260"/>
                </a:lnTo>
                <a:lnTo>
                  <a:pt x="57153" y="239558"/>
                </a:lnTo>
                <a:lnTo>
                  <a:pt x="0" y="238798"/>
                </a:lnTo>
                <a:close/>
              </a:path>
              <a:path w="127000" h="367029">
                <a:moveTo>
                  <a:pt x="57153" y="239558"/>
                </a:moveTo>
                <a:lnTo>
                  <a:pt x="56984" y="252260"/>
                </a:lnTo>
                <a:lnTo>
                  <a:pt x="69684" y="252425"/>
                </a:lnTo>
                <a:lnTo>
                  <a:pt x="69853" y="239727"/>
                </a:lnTo>
                <a:lnTo>
                  <a:pt x="57153" y="239558"/>
                </a:lnTo>
                <a:close/>
              </a:path>
              <a:path w="127000" h="367029">
                <a:moveTo>
                  <a:pt x="69853" y="239727"/>
                </a:moveTo>
                <a:lnTo>
                  <a:pt x="69684" y="252425"/>
                </a:lnTo>
                <a:lnTo>
                  <a:pt x="120830" y="252425"/>
                </a:lnTo>
                <a:lnTo>
                  <a:pt x="127000" y="240487"/>
                </a:lnTo>
                <a:lnTo>
                  <a:pt x="69853" y="239727"/>
                </a:lnTo>
                <a:close/>
              </a:path>
              <a:path w="127000" h="367029">
                <a:moveTo>
                  <a:pt x="60337" y="0"/>
                </a:moveTo>
                <a:lnTo>
                  <a:pt x="57153" y="239558"/>
                </a:lnTo>
                <a:lnTo>
                  <a:pt x="69853" y="239727"/>
                </a:lnTo>
                <a:lnTo>
                  <a:pt x="73037" y="254"/>
                </a:lnTo>
                <a:lnTo>
                  <a:pt x="60337" y="0"/>
                </a:lnTo>
                <a:close/>
              </a:path>
            </a:pathLst>
          </a:custGeom>
          <a:solidFill>
            <a:srgbClr val="000000"/>
          </a:solidFill>
        </p:spPr>
        <p:txBody>
          <a:bodyPr wrap="square" lIns="0" tIns="0" rIns="0" bIns="0" rtlCol="0"/>
          <a:lstStyle/>
          <a:p>
            <a:endParaRPr/>
          </a:p>
        </p:txBody>
      </p:sp>
      <p:sp>
        <p:nvSpPr>
          <p:cNvPr id="53" name="object 53"/>
          <p:cNvSpPr/>
          <p:nvPr/>
        </p:nvSpPr>
        <p:spPr>
          <a:xfrm>
            <a:off x="1996439" y="4287267"/>
            <a:ext cx="312420" cy="325120"/>
          </a:xfrm>
          <a:custGeom>
            <a:avLst/>
            <a:gdLst/>
            <a:ahLst/>
            <a:cxnLst/>
            <a:rect l="l" t="t" r="r" b="b"/>
            <a:pathLst>
              <a:path w="312419"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6"/>
                </a:lnTo>
                <a:lnTo>
                  <a:pt x="304452" y="110995"/>
                </a:lnTo>
                <a:lnTo>
                  <a:pt x="282269" y="66440"/>
                </a:lnTo>
                <a:lnTo>
                  <a:pt x="248448" y="31309"/>
                </a:lnTo>
                <a:lnTo>
                  <a:pt x="205569" y="8272"/>
                </a:lnTo>
                <a:lnTo>
                  <a:pt x="156210" y="0"/>
                </a:lnTo>
                <a:close/>
              </a:path>
            </a:pathLst>
          </a:custGeom>
          <a:solidFill>
            <a:srgbClr val="FF0000">
              <a:alpha val="59999"/>
            </a:srgbClr>
          </a:solidFill>
        </p:spPr>
        <p:txBody>
          <a:bodyPr wrap="square" lIns="0" tIns="0" rIns="0" bIns="0" rtlCol="0"/>
          <a:lstStyle/>
          <a:p>
            <a:endParaRPr/>
          </a:p>
        </p:txBody>
      </p:sp>
      <p:sp>
        <p:nvSpPr>
          <p:cNvPr id="54" name="object 54"/>
          <p:cNvSpPr/>
          <p:nvPr/>
        </p:nvSpPr>
        <p:spPr>
          <a:xfrm>
            <a:off x="1167383" y="4385311"/>
            <a:ext cx="829310" cy="127000"/>
          </a:xfrm>
          <a:custGeom>
            <a:avLst/>
            <a:gdLst/>
            <a:ahLst/>
            <a:cxnLst/>
            <a:rect l="l" t="t" r="r" b="b"/>
            <a:pathLst>
              <a:path w="829310" h="127000">
                <a:moveTo>
                  <a:pt x="701929" y="0"/>
                </a:moveTo>
                <a:lnTo>
                  <a:pt x="701929" y="127000"/>
                </a:lnTo>
                <a:lnTo>
                  <a:pt x="816229" y="69850"/>
                </a:lnTo>
                <a:lnTo>
                  <a:pt x="714629" y="69850"/>
                </a:lnTo>
                <a:lnTo>
                  <a:pt x="714629" y="57150"/>
                </a:lnTo>
                <a:lnTo>
                  <a:pt x="816229" y="57150"/>
                </a:lnTo>
                <a:lnTo>
                  <a:pt x="701929" y="0"/>
                </a:lnTo>
                <a:close/>
              </a:path>
              <a:path w="829310" h="127000">
                <a:moveTo>
                  <a:pt x="701929" y="57150"/>
                </a:moveTo>
                <a:lnTo>
                  <a:pt x="0" y="57150"/>
                </a:lnTo>
                <a:lnTo>
                  <a:pt x="0" y="69850"/>
                </a:lnTo>
                <a:lnTo>
                  <a:pt x="701929" y="69850"/>
                </a:lnTo>
                <a:lnTo>
                  <a:pt x="701929" y="57150"/>
                </a:lnTo>
                <a:close/>
              </a:path>
              <a:path w="829310" h="127000">
                <a:moveTo>
                  <a:pt x="816229" y="57150"/>
                </a:moveTo>
                <a:lnTo>
                  <a:pt x="714629" y="57150"/>
                </a:lnTo>
                <a:lnTo>
                  <a:pt x="714629" y="69850"/>
                </a:lnTo>
                <a:lnTo>
                  <a:pt x="816229" y="69850"/>
                </a:lnTo>
                <a:lnTo>
                  <a:pt x="828929" y="63500"/>
                </a:lnTo>
                <a:lnTo>
                  <a:pt x="816229" y="57150"/>
                </a:lnTo>
                <a:close/>
              </a:path>
            </a:pathLst>
          </a:custGeom>
          <a:solidFill>
            <a:srgbClr val="000000"/>
          </a:solidFill>
        </p:spPr>
        <p:txBody>
          <a:bodyPr wrap="square" lIns="0" tIns="0" rIns="0" bIns="0" rtlCol="0"/>
          <a:lstStyle/>
          <a:p>
            <a:endParaRPr/>
          </a:p>
        </p:txBody>
      </p:sp>
      <p:sp>
        <p:nvSpPr>
          <p:cNvPr id="55" name="object 55"/>
          <p:cNvSpPr/>
          <p:nvPr/>
        </p:nvSpPr>
        <p:spPr>
          <a:xfrm>
            <a:off x="1164488" y="4564635"/>
            <a:ext cx="878205" cy="454659"/>
          </a:xfrm>
          <a:custGeom>
            <a:avLst/>
            <a:gdLst/>
            <a:ahLst/>
            <a:cxnLst/>
            <a:rect l="l" t="t" r="r" b="b"/>
            <a:pathLst>
              <a:path w="878205" h="454660">
                <a:moveTo>
                  <a:pt x="761720" y="52281"/>
                </a:moveTo>
                <a:lnTo>
                  <a:pt x="0" y="443103"/>
                </a:lnTo>
                <a:lnTo>
                  <a:pt x="5791" y="454406"/>
                </a:lnTo>
                <a:lnTo>
                  <a:pt x="767527" y="63601"/>
                </a:lnTo>
                <a:lnTo>
                  <a:pt x="761720" y="52281"/>
                </a:lnTo>
                <a:close/>
              </a:path>
              <a:path w="878205" h="454660">
                <a:moveTo>
                  <a:pt x="843519" y="46482"/>
                </a:moveTo>
                <a:lnTo>
                  <a:pt x="773023" y="46482"/>
                </a:lnTo>
                <a:lnTo>
                  <a:pt x="778865" y="57785"/>
                </a:lnTo>
                <a:lnTo>
                  <a:pt x="767527" y="63601"/>
                </a:lnTo>
                <a:lnTo>
                  <a:pt x="793597" y="114427"/>
                </a:lnTo>
                <a:lnTo>
                  <a:pt x="843519" y="46482"/>
                </a:lnTo>
                <a:close/>
              </a:path>
              <a:path w="878205" h="454660">
                <a:moveTo>
                  <a:pt x="773023" y="46482"/>
                </a:moveTo>
                <a:lnTo>
                  <a:pt x="761720" y="52281"/>
                </a:lnTo>
                <a:lnTo>
                  <a:pt x="767527" y="63601"/>
                </a:lnTo>
                <a:lnTo>
                  <a:pt x="778865" y="57785"/>
                </a:lnTo>
                <a:lnTo>
                  <a:pt x="773023" y="46482"/>
                </a:lnTo>
                <a:close/>
              </a:path>
              <a:path w="878205" h="454660">
                <a:moveTo>
                  <a:pt x="877671" y="0"/>
                </a:moveTo>
                <a:lnTo>
                  <a:pt x="735685" y="1524"/>
                </a:lnTo>
                <a:lnTo>
                  <a:pt x="761720" y="52281"/>
                </a:lnTo>
                <a:lnTo>
                  <a:pt x="773023" y="46482"/>
                </a:lnTo>
                <a:lnTo>
                  <a:pt x="843519" y="46482"/>
                </a:lnTo>
                <a:lnTo>
                  <a:pt x="877671" y="0"/>
                </a:lnTo>
                <a:close/>
              </a:path>
            </a:pathLst>
          </a:custGeom>
          <a:solidFill>
            <a:srgbClr val="000000"/>
          </a:solidFill>
        </p:spPr>
        <p:txBody>
          <a:bodyPr wrap="square" lIns="0" tIns="0" rIns="0" bIns="0" rtlCol="0"/>
          <a:lstStyle/>
          <a:p>
            <a:endParaRPr/>
          </a:p>
        </p:txBody>
      </p:sp>
      <p:sp>
        <p:nvSpPr>
          <p:cNvPr id="56" name="object 56"/>
          <p:cNvSpPr/>
          <p:nvPr/>
        </p:nvSpPr>
        <p:spPr>
          <a:xfrm>
            <a:off x="1996439" y="4849623"/>
            <a:ext cx="312420" cy="326390"/>
          </a:xfrm>
          <a:custGeom>
            <a:avLst/>
            <a:gdLst/>
            <a:ahLst/>
            <a:cxnLst/>
            <a:rect l="l" t="t" r="r" b="b"/>
            <a:pathLst>
              <a:path w="312419"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5"/>
                </a:lnTo>
                <a:lnTo>
                  <a:pt x="205569" y="317821"/>
                </a:lnTo>
                <a:lnTo>
                  <a:pt x="248448" y="294668"/>
                </a:lnTo>
                <a:lnTo>
                  <a:pt x="282269" y="259366"/>
                </a:lnTo>
                <a:lnTo>
                  <a:pt x="304452" y="214603"/>
                </a:lnTo>
                <a:lnTo>
                  <a:pt x="312420" y="163067"/>
                </a:lnTo>
                <a:lnTo>
                  <a:pt x="304452" y="111532"/>
                </a:lnTo>
                <a:lnTo>
                  <a:pt x="282269" y="66769"/>
                </a:lnTo>
                <a:lnTo>
                  <a:pt x="248448" y="31467"/>
                </a:lnTo>
                <a:lnTo>
                  <a:pt x="205569" y="8314"/>
                </a:lnTo>
                <a:lnTo>
                  <a:pt x="156210" y="0"/>
                </a:lnTo>
                <a:close/>
              </a:path>
            </a:pathLst>
          </a:custGeom>
          <a:solidFill>
            <a:srgbClr val="6F2F9F">
              <a:alpha val="59999"/>
            </a:srgbClr>
          </a:solidFill>
        </p:spPr>
        <p:txBody>
          <a:bodyPr wrap="square" lIns="0" tIns="0" rIns="0" bIns="0" rtlCol="0"/>
          <a:lstStyle/>
          <a:p>
            <a:endParaRPr/>
          </a:p>
        </p:txBody>
      </p:sp>
      <p:sp>
        <p:nvSpPr>
          <p:cNvPr id="57" name="object 57"/>
          <p:cNvSpPr/>
          <p:nvPr/>
        </p:nvSpPr>
        <p:spPr>
          <a:xfrm>
            <a:off x="2089911" y="4611879"/>
            <a:ext cx="127000" cy="238760"/>
          </a:xfrm>
          <a:prstGeom prst="rect">
            <a:avLst/>
          </a:prstGeom>
          <a:blipFill>
            <a:blip r:embed="rId2" cstate="print"/>
            <a:stretch>
              <a:fillRect/>
            </a:stretch>
          </a:blipFill>
        </p:spPr>
        <p:txBody>
          <a:bodyPr wrap="square" lIns="0" tIns="0" rIns="0" bIns="0" rtlCol="0"/>
          <a:lstStyle/>
          <a:p>
            <a:endParaRPr/>
          </a:p>
        </p:txBody>
      </p:sp>
      <p:sp>
        <p:nvSpPr>
          <p:cNvPr id="58" name="object 58"/>
          <p:cNvSpPr/>
          <p:nvPr/>
        </p:nvSpPr>
        <p:spPr>
          <a:xfrm>
            <a:off x="1719072" y="5541518"/>
            <a:ext cx="867410" cy="565785"/>
          </a:xfrm>
          <a:custGeom>
            <a:avLst/>
            <a:gdLst/>
            <a:ahLst/>
            <a:cxnLst/>
            <a:rect l="l" t="t" r="r" b="b"/>
            <a:pathLst>
              <a:path w="867410" h="565785">
                <a:moveTo>
                  <a:pt x="772921" y="0"/>
                </a:moveTo>
                <a:lnTo>
                  <a:pt x="94233" y="0"/>
                </a:lnTo>
                <a:lnTo>
                  <a:pt x="57542" y="7405"/>
                </a:lnTo>
                <a:lnTo>
                  <a:pt x="27590" y="27600"/>
                </a:lnTo>
                <a:lnTo>
                  <a:pt x="7401" y="57553"/>
                </a:lnTo>
                <a:lnTo>
                  <a:pt x="0" y="94234"/>
                </a:lnTo>
                <a:lnTo>
                  <a:pt x="0" y="471170"/>
                </a:lnTo>
                <a:lnTo>
                  <a:pt x="7401" y="507850"/>
                </a:lnTo>
                <a:lnTo>
                  <a:pt x="27590" y="537803"/>
                </a:lnTo>
                <a:lnTo>
                  <a:pt x="57542" y="557998"/>
                </a:lnTo>
                <a:lnTo>
                  <a:pt x="94233" y="565404"/>
                </a:lnTo>
                <a:lnTo>
                  <a:pt x="772921" y="565404"/>
                </a:lnTo>
                <a:lnTo>
                  <a:pt x="809613" y="557998"/>
                </a:lnTo>
                <a:lnTo>
                  <a:pt x="839565" y="537803"/>
                </a:lnTo>
                <a:lnTo>
                  <a:pt x="859754" y="507850"/>
                </a:lnTo>
                <a:lnTo>
                  <a:pt x="867155" y="471170"/>
                </a:lnTo>
                <a:lnTo>
                  <a:pt x="867155" y="94234"/>
                </a:lnTo>
                <a:lnTo>
                  <a:pt x="859754" y="57553"/>
                </a:lnTo>
                <a:lnTo>
                  <a:pt x="839565" y="27600"/>
                </a:lnTo>
                <a:lnTo>
                  <a:pt x="809613" y="7405"/>
                </a:lnTo>
                <a:lnTo>
                  <a:pt x="772921" y="0"/>
                </a:lnTo>
                <a:close/>
              </a:path>
            </a:pathLst>
          </a:custGeom>
          <a:solidFill>
            <a:srgbClr val="A9D18E"/>
          </a:solidFill>
        </p:spPr>
        <p:txBody>
          <a:bodyPr wrap="square" lIns="0" tIns="0" rIns="0" bIns="0" rtlCol="0"/>
          <a:lstStyle/>
          <a:p>
            <a:endParaRPr/>
          </a:p>
        </p:txBody>
      </p:sp>
      <p:sp>
        <p:nvSpPr>
          <p:cNvPr id="59" name="object 59"/>
          <p:cNvSpPr txBox="1"/>
          <p:nvPr/>
        </p:nvSpPr>
        <p:spPr>
          <a:xfrm>
            <a:off x="1855723" y="5609895"/>
            <a:ext cx="593090" cy="391795"/>
          </a:xfrm>
          <a:prstGeom prst="rect">
            <a:avLst/>
          </a:prstGeom>
        </p:spPr>
        <p:txBody>
          <a:bodyPr vert="horz" wrap="square" lIns="0" tIns="12700" rIns="0" bIns="0" rtlCol="0">
            <a:spAutoFit/>
          </a:bodyPr>
          <a:lstStyle/>
          <a:p>
            <a:pPr marL="12700">
              <a:lnSpc>
                <a:spcPct val="100000"/>
              </a:lnSpc>
              <a:spcBef>
                <a:spcPts val="100"/>
              </a:spcBef>
            </a:pPr>
            <a:r>
              <a:rPr sz="2400" spc="-130" dirty="0">
                <a:latin typeface="Noto Sans CJK JP Regular"/>
                <a:cs typeface="Noto Sans CJK JP Regular"/>
              </a:rPr>
              <a:t>held</a:t>
            </a:r>
            <a:endParaRPr sz="2400">
              <a:latin typeface="Noto Sans CJK JP Regular"/>
              <a:cs typeface="Noto Sans CJK JP Regular"/>
            </a:endParaRPr>
          </a:p>
        </p:txBody>
      </p:sp>
      <p:sp>
        <p:nvSpPr>
          <p:cNvPr id="60" name="object 60"/>
          <p:cNvSpPr/>
          <p:nvPr/>
        </p:nvSpPr>
        <p:spPr>
          <a:xfrm>
            <a:off x="2089911" y="5175758"/>
            <a:ext cx="127000" cy="367030"/>
          </a:xfrm>
          <a:custGeom>
            <a:avLst/>
            <a:gdLst/>
            <a:ahLst/>
            <a:cxnLst/>
            <a:rect l="l" t="t" r="r" b="b"/>
            <a:pathLst>
              <a:path w="127000" h="367029">
                <a:moveTo>
                  <a:pt x="57150" y="239509"/>
                </a:moveTo>
                <a:lnTo>
                  <a:pt x="0" y="239509"/>
                </a:lnTo>
                <a:lnTo>
                  <a:pt x="63500" y="366509"/>
                </a:lnTo>
                <a:lnTo>
                  <a:pt x="120650" y="252209"/>
                </a:lnTo>
                <a:lnTo>
                  <a:pt x="57150" y="252209"/>
                </a:lnTo>
                <a:lnTo>
                  <a:pt x="57150" y="239509"/>
                </a:lnTo>
                <a:close/>
              </a:path>
              <a:path w="127000" h="367029">
                <a:moveTo>
                  <a:pt x="69850" y="0"/>
                </a:moveTo>
                <a:lnTo>
                  <a:pt x="57150" y="0"/>
                </a:lnTo>
                <a:lnTo>
                  <a:pt x="57150" y="252209"/>
                </a:lnTo>
                <a:lnTo>
                  <a:pt x="69850" y="252209"/>
                </a:lnTo>
                <a:lnTo>
                  <a:pt x="69850" y="0"/>
                </a:lnTo>
                <a:close/>
              </a:path>
              <a:path w="127000" h="367029">
                <a:moveTo>
                  <a:pt x="127000" y="239509"/>
                </a:moveTo>
                <a:lnTo>
                  <a:pt x="69850" y="239509"/>
                </a:lnTo>
                <a:lnTo>
                  <a:pt x="69850" y="252209"/>
                </a:lnTo>
                <a:lnTo>
                  <a:pt x="120650" y="252209"/>
                </a:lnTo>
                <a:lnTo>
                  <a:pt x="127000" y="239509"/>
                </a:lnTo>
                <a:close/>
              </a:path>
            </a:pathLst>
          </a:custGeom>
          <a:solidFill>
            <a:srgbClr val="000000"/>
          </a:solidFill>
        </p:spPr>
        <p:txBody>
          <a:bodyPr wrap="square" lIns="0" tIns="0" rIns="0" bIns="0" rtlCol="0"/>
          <a:lstStyle/>
          <a:p>
            <a:endParaRPr/>
          </a:p>
        </p:txBody>
      </p:sp>
      <p:sp>
        <p:nvSpPr>
          <p:cNvPr id="61" name="object 61"/>
          <p:cNvSpPr/>
          <p:nvPr/>
        </p:nvSpPr>
        <p:spPr>
          <a:xfrm>
            <a:off x="2996183" y="4849623"/>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5"/>
                </a:lnTo>
                <a:lnTo>
                  <a:pt x="205569" y="317821"/>
                </a:lnTo>
                <a:lnTo>
                  <a:pt x="248448" y="294668"/>
                </a:lnTo>
                <a:lnTo>
                  <a:pt x="282269" y="259366"/>
                </a:lnTo>
                <a:lnTo>
                  <a:pt x="304452" y="214603"/>
                </a:lnTo>
                <a:lnTo>
                  <a:pt x="312419" y="163067"/>
                </a:lnTo>
                <a:lnTo>
                  <a:pt x="304452" y="111532"/>
                </a:lnTo>
                <a:lnTo>
                  <a:pt x="282269" y="66769"/>
                </a:lnTo>
                <a:lnTo>
                  <a:pt x="248448" y="31467"/>
                </a:lnTo>
                <a:lnTo>
                  <a:pt x="205569" y="8314"/>
                </a:lnTo>
                <a:lnTo>
                  <a:pt x="156210" y="0"/>
                </a:lnTo>
                <a:close/>
              </a:path>
            </a:pathLst>
          </a:custGeom>
          <a:solidFill>
            <a:srgbClr val="6F2F9F">
              <a:alpha val="59999"/>
            </a:srgbClr>
          </a:solidFill>
        </p:spPr>
        <p:txBody>
          <a:bodyPr wrap="square" lIns="0" tIns="0" rIns="0" bIns="0" rtlCol="0"/>
          <a:lstStyle/>
          <a:p>
            <a:endParaRPr/>
          </a:p>
        </p:txBody>
      </p:sp>
      <p:sp>
        <p:nvSpPr>
          <p:cNvPr id="62" name="object 62"/>
          <p:cNvSpPr/>
          <p:nvPr/>
        </p:nvSpPr>
        <p:spPr>
          <a:xfrm>
            <a:off x="3089655" y="4611879"/>
            <a:ext cx="127000" cy="238760"/>
          </a:xfrm>
          <a:prstGeom prst="rect">
            <a:avLst/>
          </a:prstGeom>
          <a:blipFill>
            <a:blip r:embed="rId2" cstate="print"/>
            <a:stretch>
              <a:fillRect/>
            </a:stretch>
          </a:blipFill>
        </p:spPr>
        <p:txBody>
          <a:bodyPr wrap="square" lIns="0" tIns="0" rIns="0" bIns="0" rtlCol="0"/>
          <a:lstStyle/>
          <a:p>
            <a:endParaRPr/>
          </a:p>
        </p:txBody>
      </p:sp>
      <p:sp>
        <p:nvSpPr>
          <p:cNvPr id="63" name="object 63"/>
          <p:cNvSpPr/>
          <p:nvPr/>
        </p:nvSpPr>
        <p:spPr>
          <a:xfrm>
            <a:off x="2782823" y="5541518"/>
            <a:ext cx="741045" cy="565785"/>
          </a:xfrm>
          <a:custGeom>
            <a:avLst/>
            <a:gdLst/>
            <a:ahLst/>
            <a:cxnLst/>
            <a:rect l="l" t="t" r="r" b="b"/>
            <a:pathLst>
              <a:path w="741045" h="565785">
                <a:moveTo>
                  <a:pt x="646429" y="0"/>
                </a:moveTo>
                <a:lnTo>
                  <a:pt x="94233" y="0"/>
                </a:lnTo>
                <a:lnTo>
                  <a:pt x="57542" y="7405"/>
                </a:lnTo>
                <a:lnTo>
                  <a:pt x="27590" y="27600"/>
                </a:lnTo>
                <a:lnTo>
                  <a:pt x="7401" y="57553"/>
                </a:lnTo>
                <a:lnTo>
                  <a:pt x="0" y="94234"/>
                </a:lnTo>
                <a:lnTo>
                  <a:pt x="0" y="471170"/>
                </a:lnTo>
                <a:lnTo>
                  <a:pt x="7401" y="507850"/>
                </a:lnTo>
                <a:lnTo>
                  <a:pt x="27590" y="537803"/>
                </a:lnTo>
                <a:lnTo>
                  <a:pt x="57542" y="557998"/>
                </a:lnTo>
                <a:lnTo>
                  <a:pt x="94233" y="565404"/>
                </a:lnTo>
                <a:lnTo>
                  <a:pt x="646429" y="565404"/>
                </a:lnTo>
                <a:lnTo>
                  <a:pt x="683121" y="557998"/>
                </a:lnTo>
                <a:lnTo>
                  <a:pt x="713073" y="537803"/>
                </a:lnTo>
                <a:lnTo>
                  <a:pt x="733262" y="507850"/>
                </a:lnTo>
                <a:lnTo>
                  <a:pt x="740663" y="471170"/>
                </a:lnTo>
                <a:lnTo>
                  <a:pt x="740663" y="94234"/>
                </a:lnTo>
                <a:lnTo>
                  <a:pt x="733262" y="57553"/>
                </a:lnTo>
                <a:lnTo>
                  <a:pt x="713073" y="27600"/>
                </a:lnTo>
                <a:lnTo>
                  <a:pt x="683121" y="7405"/>
                </a:lnTo>
                <a:lnTo>
                  <a:pt x="646429" y="0"/>
                </a:lnTo>
                <a:close/>
              </a:path>
            </a:pathLst>
          </a:custGeom>
          <a:solidFill>
            <a:srgbClr val="A9D18E"/>
          </a:solidFill>
        </p:spPr>
        <p:txBody>
          <a:bodyPr wrap="square" lIns="0" tIns="0" rIns="0" bIns="0" rtlCol="0"/>
          <a:lstStyle/>
          <a:p>
            <a:endParaRPr/>
          </a:p>
        </p:txBody>
      </p:sp>
      <p:sp>
        <p:nvSpPr>
          <p:cNvPr id="64" name="object 64"/>
          <p:cNvSpPr txBox="1"/>
          <p:nvPr/>
        </p:nvSpPr>
        <p:spPr>
          <a:xfrm>
            <a:off x="3063367" y="5609895"/>
            <a:ext cx="178435" cy="391795"/>
          </a:xfrm>
          <a:prstGeom prst="rect">
            <a:avLst/>
          </a:prstGeom>
        </p:spPr>
        <p:txBody>
          <a:bodyPr vert="horz" wrap="square" lIns="0" tIns="12700" rIns="0" bIns="0" rtlCol="0">
            <a:spAutoFit/>
          </a:bodyPr>
          <a:lstStyle/>
          <a:p>
            <a:pPr marL="12700">
              <a:lnSpc>
                <a:spcPct val="100000"/>
              </a:lnSpc>
              <a:spcBef>
                <a:spcPts val="100"/>
              </a:spcBef>
            </a:pPr>
            <a:r>
              <a:rPr sz="2400" spc="-155" dirty="0">
                <a:latin typeface="Noto Sans CJK JP Regular"/>
                <a:cs typeface="Noto Sans CJK JP Regular"/>
              </a:rPr>
              <a:t>a</a:t>
            </a:r>
            <a:endParaRPr sz="2400">
              <a:latin typeface="Noto Sans CJK JP Regular"/>
              <a:cs typeface="Noto Sans CJK JP Regular"/>
            </a:endParaRPr>
          </a:p>
        </p:txBody>
      </p:sp>
      <p:sp>
        <p:nvSpPr>
          <p:cNvPr id="65" name="object 65"/>
          <p:cNvSpPr/>
          <p:nvPr/>
        </p:nvSpPr>
        <p:spPr>
          <a:xfrm>
            <a:off x="3089655" y="5175758"/>
            <a:ext cx="127000" cy="367030"/>
          </a:xfrm>
          <a:custGeom>
            <a:avLst/>
            <a:gdLst/>
            <a:ahLst/>
            <a:cxnLst/>
            <a:rect l="l" t="t" r="r" b="b"/>
            <a:pathLst>
              <a:path w="127000" h="367029">
                <a:moveTo>
                  <a:pt x="57150" y="239509"/>
                </a:moveTo>
                <a:lnTo>
                  <a:pt x="0" y="239509"/>
                </a:lnTo>
                <a:lnTo>
                  <a:pt x="63500" y="366509"/>
                </a:lnTo>
                <a:lnTo>
                  <a:pt x="120650" y="252209"/>
                </a:lnTo>
                <a:lnTo>
                  <a:pt x="57150" y="252209"/>
                </a:lnTo>
                <a:lnTo>
                  <a:pt x="57150" y="239509"/>
                </a:lnTo>
                <a:close/>
              </a:path>
              <a:path w="127000" h="367029">
                <a:moveTo>
                  <a:pt x="69850" y="0"/>
                </a:moveTo>
                <a:lnTo>
                  <a:pt x="57150" y="0"/>
                </a:lnTo>
                <a:lnTo>
                  <a:pt x="57150" y="252209"/>
                </a:lnTo>
                <a:lnTo>
                  <a:pt x="69850" y="252209"/>
                </a:lnTo>
                <a:lnTo>
                  <a:pt x="69850" y="0"/>
                </a:lnTo>
                <a:close/>
              </a:path>
              <a:path w="127000" h="367029">
                <a:moveTo>
                  <a:pt x="127000" y="239509"/>
                </a:moveTo>
                <a:lnTo>
                  <a:pt x="69850" y="239509"/>
                </a:lnTo>
                <a:lnTo>
                  <a:pt x="69850" y="252209"/>
                </a:lnTo>
                <a:lnTo>
                  <a:pt x="120650" y="252209"/>
                </a:lnTo>
                <a:lnTo>
                  <a:pt x="127000" y="239509"/>
                </a:lnTo>
                <a:close/>
              </a:path>
            </a:pathLst>
          </a:custGeom>
          <a:solidFill>
            <a:srgbClr val="000000"/>
          </a:solidFill>
        </p:spPr>
        <p:txBody>
          <a:bodyPr wrap="square" lIns="0" tIns="0" rIns="0" bIns="0" rtlCol="0"/>
          <a:lstStyle/>
          <a:p>
            <a:endParaRPr/>
          </a:p>
        </p:txBody>
      </p:sp>
      <p:sp>
        <p:nvSpPr>
          <p:cNvPr id="66" name="object 66"/>
          <p:cNvSpPr/>
          <p:nvPr/>
        </p:nvSpPr>
        <p:spPr>
          <a:xfrm>
            <a:off x="2996183" y="4287267"/>
            <a:ext cx="312420" cy="325120"/>
          </a:xfrm>
          <a:custGeom>
            <a:avLst/>
            <a:gdLst/>
            <a:ahLst/>
            <a:cxnLst/>
            <a:rect l="l" t="t" r="r" b="b"/>
            <a:pathLst>
              <a:path w="312420"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19" y="162306"/>
                </a:lnTo>
                <a:lnTo>
                  <a:pt x="304452" y="110995"/>
                </a:lnTo>
                <a:lnTo>
                  <a:pt x="282269" y="66440"/>
                </a:lnTo>
                <a:lnTo>
                  <a:pt x="248448" y="31309"/>
                </a:lnTo>
                <a:lnTo>
                  <a:pt x="205569" y="8272"/>
                </a:lnTo>
                <a:lnTo>
                  <a:pt x="156210" y="0"/>
                </a:lnTo>
                <a:close/>
              </a:path>
            </a:pathLst>
          </a:custGeom>
          <a:solidFill>
            <a:srgbClr val="FF0000">
              <a:alpha val="59999"/>
            </a:srgbClr>
          </a:solidFill>
        </p:spPr>
        <p:txBody>
          <a:bodyPr wrap="square" lIns="0" tIns="0" rIns="0" bIns="0" rtlCol="0"/>
          <a:lstStyle/>
          <a:p>
            <a:endParaRPr/>
          </a:p>
        </p:txBody>
      </p:sp>
      <p:sp>
        <p:nvSpPr>
          <p:cNvPr id="67" name="object 67"/>
          <p:cNvSpPr/>
          <p:nvPr/>
        </p:nvSpPr>
        <p:spPr>
          <a:xfrm>
            <a:off x="2308860" y="4385311"/>
            <a:ext cx="687070" cy="127000"/>
          </a:xfrm>
          <a:custGeom>
            <a:avLst/>
            <a:gdLst/>
            <a:ahLst/>
            <a:cxnLst/>
            <a:rect l="l" t="t" r="r" b="b"/>
            <a:pathLst>
              <a:path w="687069" h="127000">
                <a:moveTo>
                  <a:pt x="560069" y="0"/>
                </a:moveTo>
                <a:lnTo>
                  <a:pt x="560069" y="127000"/>
                </a:lnTo>
                <a:lnTo>
                  <a:pt x="674369" y="69850"/>
                </a:lnTo>
                <a:lnTo>
                  <a:pt x="572769" y="69850"/>
                </a:lnTo>
                <a:lnTo>
                  <a:pt x="572769" y="57150"/>
                </a:lnTo>
                <a:lnTo>
                  <a:pt x="674369" y="57150"/>
                </a:lnTo>
                <a:lnTo>
                  <a:pt x="560069" y="0"/>
                </a:lnTo>
                <a:close/>
              </a:path>
              <a:path w="687069" h="127000">
                <a:moveTo>
                  <a:pt x="560069" y="57150"/>
                </a:moveTo>
                <a:lnTo>
                  <a:pt x="0" y="57150"/>
                </a:lnTo>
                <a:lnTo>
                  <a:pt x="0" y="69850"/>
                </a:lnTo>
                <a:lnTo>
                  <a:pt x="560069" y="69850"/>
                </a:lnTo>
                <a:lnTo>
                  <a:pt x="560069" y="57150"/>
                </a:lnTo>
                <a:close/>
              </a:path>
              <a:path w="687069" h="127000">
                <a:moveTo>
                  <a:pt x="674369" y="57150"/>
                </a:moveTo>
                <a:lnTo>
                  <a:pt x="572769" y="57150"/>
                </a:lnTo>
                <a:lnTo>
                  <a:pt x="572769" y="69850"/>
                </a:lnTo>
                <a:lnTo>
                  <a:pt x="674369" y="69850"/>
                </a:lnTo>
                <a:lnTo>
                  <a:pt x="687069" y="63500"/>
                </a:lnTo>
                <a:lnTo>
                  <a:pt x="674369" y="57150"/>
                </a:lnTo>
                <a:close/>
              </a:path>
            </a:pathLst>
          </a:custGeom>
          <a:solidFill>
            <a:srgbClr val="000000"/>
          </a:solidFill>
        </p:spPr>
        <p:txBody>
          <a:bodyPr wrap="square" lIns="0" tIns="0" rIns="0" bIns="0" rtlCol="0"/>
          <a:lstStyle/>
          <a:p>
            <a:endParaRPr/>
          </a:p>
        </p:txBody>
      </p:sp>
      <p:sp>
        <p:nvSpPr>
          <p:cNvPr id="68" name="object 68"/>
          <p:cNvSpPr/>
          <p:nvPr/>
        </p:nvSpPr>
        <p:spPr>
          <a:xfrm>
            <a:off x="2305557" y="4564635"/>
            <a:ext cx="736600" cy="454659"/>
          </a:xfrm>
          <a:custGeom>
            <a:avLst/>
            <a:gdLst/>
            <a:ahLst/>
            <a:cxnLst/>
            <a:rect l="l" t="t" r="r" b="b"/>
            <a:pathLst>
              <a:path w="736600" h="454660">
                <a:moveTo>
                  <a:pt x="624531" y="60873"/>
                </a:moveTo>
                <a:lnTo>
                  <a:pt x="0" y="443357"/>
                </a:lnTo>
                <a:lnTo>
                  <a:pt x="6604" y="454152"/>
                </a:lnTo>
                <a:lnTo>
                  <a:pt x="631193" y="71758"/>
                </a:lnTo>
                <a:lnTo>
                  <a:pt x="624531" y="60873"/>
                </a:lnTo>
                <a:close/>
              </a:path>
              <a:path w="736600" h="454660">
                <a:moveTo>
                  <a:pt x="702390" y="54229"/>
                </a:moveTo>
                <a:lnTo>
                  <a:pt x="635381" y="54229"/>
                </a:lnTo>
                <a:lnTo>
                  <a:pt x="641985" y="65151"/>
                </a:lnTo>
                <a:lnTo>
                  <a:pt x="631193" y="71758"/>
                </a:lnTo>
                <a:lnTo>
                  <a:pt x="661035" y="120523"/>
                </a:lnTo>
                <a:lnTo>
                  <a:pt x="702390" y="54229"/>
                </a:lnTo>
                <a:close/>
              </a:path>
              <a:path w="736600" h="454660">
                <a:moveTo>
                  <a:pt x="635381" y="54229"/>
                </a:moveTo>
                <a:lnTo>
                  <a:pt x="624531" y="60873"/>
                </a:lnTo>
                <a:lnTo>
                  <a:pt x="631193" y="71758"/>
                </a:lnTo>
                <a:lnTo>
                  <a:pt x="641985" y="65151"/>
                </a:lnTo>
                <a:lnTo>
                  <a:pt x="635381" y="54229"/>
                </a:lnTo>
                <a:close/>
              </a:path>
              <a:path w="736600" h="454660">
                <a:moveTo>
                  <a:pt x="736219" y="0"/>
                </a:moveTo>
                <a:lnTo>
                  <a:pt x="594741" y="12192"/>
                </a:lnTo>
                <a:lnTo>
                  <a:pt x="624531" y="60873"/>
                </a:lnTo>
                <a:lnTo>
                  <a:pt x="635381" y="54229"/>
                </a:lnTo>
                <a:lnTo>
                  <a:pt x="702390" y="54229"/>
                </a:lnTo>
                <a:lnTo>
                  <a:pt x="736219" y="0"/>
                </a:lnTo>
                <a:close/>
              </a:path>
            </a:pathLst>
          </a:custGeom>
          <a:solidFill>
            <a:srgbClr val="000000"/>
          </a:solidFill>
        </p:spPr>
        <p:txBody>
          <a:bodyPr wrap="square" lIns="0" tIns="0" rIns="0" bIns="0" rtlCol="0"/>
          <a:lstStyle/>
          <a:p>
            <a:endParaRPr/>
          </a:p>
        </p:txBody>
      </p:sp>
      <p:sp>
        <p:nvSpPr>
          <p:cNvPr id="69" name="object 69"/>
          <p:cNvSpPr/>
          <p:nvPr/>
        </p:nvSpPr>
        <p:spPr>
          <a:xfrm>
            <a:off x="4090415" y="4849623"/>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5"/>
                </a:lnTo>
                <a:lnTo>
                  <a:pt x="205569" y="317821"/>
                </a:lnTo>
                <a:lnTo>
                  <a:pt x="248448" y="294668"/>
                </a:lnTo>
                <a:lnTo>
                  <a:pt x="282269" y="259366"/>
                </a:lnTo>
                <a:lnTo>
                  <a:pt x="304452" y="214603"/>
                </a:lnTo>
                <a:lnTo>
                  <a:pt x="312420" y="163067"/>
                </a:lnTo>
                <a:lnTo>
                  <a:pt x="304452" y="111532"/>
                </a:lnTo>
                <a:lnTo>
                  <a:pt x="282269" y="66769"/>
                </a:lnTo>
                <a:lnTo>
                  <a:pt x="248448" y="31467"/>
                </a:lnTo>
                <a:lnTo>
                  <a:pt x="205569" y="8314"/>
                </a:lnTo>
                <a:lnTo>
                  <a:pt x="156210" y="0"/>
                </a:lnTo>
                <a:close/>
              </a:path>
            </a:pathLst>
          </a:custGeom>
          <a:solidFill>
            <a:srgbClr val="6F2F9F">
              <a:alpha val="59999"/>
            </a:srgbClr>
          </a:solidFill>
        </p:spPr>
        <p:txBody>
          <a:bodyPr wrap="square" lIns="0" tIns="0" rIns="0" bIns="0" rtlCol="0"/>
          <a:lstStyle/>
          <a:p>
            <a:endParaRPr/>
          </a:p>
        </p:txBody>
      </p:sp>
      <p:sp>
        <p:nvSpPr>
          <p:cNvPr id="70" name="object 70"/>
          <p:cNvSpPr/>
          <p:nvPr/>
        </p:nvSpPr>
        <p:spPr>
          <a:xfrm>
            <a:off x="4182364" y="4611879"/>
            <a:ext cx="127000" cy="238760"/>
          </a:xfrm>
          <a:prstGeom prst="rect">
            <a:avLst/>
          </a:prstGeom>
          <a:blipFill>
            <a:blip r:embed="rId3" cstate="print"/>
            <a:stretch>
              <a:fillRect/>
            </a:stretch>
          </a:blipFill>
        </p:spPr>
        <p:txBody>
          <a:bodyPr wrap="square" lIns="0" tIns="0" rIns="0" bIns="0" rtlCol="0"/>
          <a:lstStyle/>
          <a:p>
            <a:endParaRPr/>
          </a:p>
        </p:txBody>
      </p:sp>
      <p:sp>
        <p:nvSpPr>
          <p:cNvPr id="71" name="object 71"/>
          <p:cNvSpPr/>
          <p:nvPr/>
        </p:nvSpPr>
        <p:spPr>
          <a:xfrm>
            <a:off x="3735323" y="5558282"/>
            <a:ext cx="1022985" cy="565785"/>
          </a:xfrm>
          <a:custGeom>
            <a:avLst/>
            <a:gdLst/>
            <a:ahLst/>
            <a:cxnLst/>
            <a:rect l="l" t="t" r="r" b="b"/>
            <a:pathLst>
              <a:path w="1022985" h="565785">
                <a:moveTo>
                  <a:pt x="92837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70"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72" name="object 72"/>
          <p:cNvSpPr txBox="1"/>
          <p:nvPr/>
        </p:nvSpPr>
        <p:spPr>
          <a:xfrm>
            <a:off x="4003675" y="5626659"/>
            <a:ext cx="644525" cy="391160"/>
          </a:xfrm>
          <a:prstGeom prst="rect">
            <a:avLst/>
          </a:prstGeom>
        </p:spPr>
        <p:txBody>
          <a:bodyPr vert="horz" wrap="square" lIns="0" tIns="12700" rIns="0" bIns="0" rtlCol="0">
            <a:spAutoFit/>
          </a:bodyPr>
          <a:lstStyle/>
          <a:p>
            <a:pPr marL="12700">
              <a:lnSpc>
                <a:spcPct val="100000"/>
              </a:lnSpc>
              <a:spcBef>
                <a:spcPts val="100"/>
              </a:spcBef>
            </a:pPr>
            <a:r>
              <a:rPr sz="2400" spc="-160" dirty="0">
                <a:latin typeface="Noto Sans CJK JP Regular"/>
                <a:cs typeface="Noto Sans CJK JP Regular"/>
              </a:rPr>
              <a:t>talk</a:t>
            </a:r>
            <a:endParaRPr sz="2400" dirty="0">
              <a:latin typeface="Noto Sans CJK JP Regular"/>
              <a:cs typeface="Noto Sans CJK JP Regular"/>
            </a:endParaRPr>
          </a:p>
        </p:txBody>
      </p:sp>
      <p:sp>
        <p:nvSpPr>
          <p:cNvPr id="73" name="object 73"/>
          <p:cNvSpPr/>
          <p:nvPr/>
        </p:nvSpPr>
        <p:spPr>
          <a:xfrm>
            <a:off x="4182364" y="5175758"/>
            <a:ext cx="127000" cy="382905"/>
          </a:xfrm>
          <a:custGeom>
            <a:avLst/>
            <a:gdLst/>
            <a:ahLst/>
            <a:cxnLst/>
            <a:rect l="l" t="t" r="r" b="b"/>
            <a:pathLst>
              <a:path w="127000" h="382904">
                <a:moveTo>
                  <a:pt x="57150" y="255689"/>
                </a:moveTo>
                <a:lnTo>
                  <a:pt x="0" y="255689"/>
                </a:lnTo>
                <a:lnTo>
                  <a:pt x="63500" y="382689"/>
                </a:lnTo>
                <a:lnTo>
                  <a:pt x="120650" y="268389"/>
                </a:lnTo>
                <a:lnTo>
                  <a:pt x="57150" y="268389"/>
                </a:lnTo>
                <a:lnTo>
                  <a:pt x="57150" y="255689"/>
                </a:lnTo>
                <a:close/>
              </a:path>
              <a:path w="127000" h="382904">
                <a:moveTo>
                  <a:pt x="69850" y="0"/>
                </a:moveTo>
                <a:lnTo>
                  <a:pt x="57150" y="0"/>
                </a:lnTo>
                <a:lnTo>
                  <a:pt x="57150" y="268389"/>
                </a:lnTo>
                <a:lnTo>
                  <a:pt x="69850" y="268389"/>
                </a:lnTo>
                <a:lnTo>
                  <a:pt x="69850" y="0"/>
                </a:lnTo>
                <a:close/>
              </a:path>
              <a:path w="127000" h="382904">
                <a:moveTo>
                  <a:pt x="127000" y="255689"/>
                </a:moveTo>
                <a:lnTo>
                  <a:pt x="69850" y="255689"/>
                </a:lnTo>
                <a:lnTo>
                  <a:pt x="69850" y="268389"/>
                </a:lnTo>
                <a:lnTo>
                  <a:pt x="120650" y="268389"/>
                </a:lnTo>
                <a:lnTo>
                  <a:pt x="127000" y="255689"/>
                </a:lnTo>
                <a:close/>
              </a:path>
            </a:pathLst>
          </a:custGeom>
          <a:solidFill>
            <a:srgbClr val="000000"/>
          </a:solidFill>
        </p:spPr>
        <p:txBody>
          <a:bodyPr wrap="square" lIns="0" tIns="0" rIns="0" bIns="0" rtlCol="0"/>
          <a:lstStyle/>
          <a:p>
            <a:endParaRPr/>
          </a:p>
        </p:txBody>
      </p:sp>
      <p:sp>
        <p:nvSpPr>
          <p:cNvPr id="74" name="object 74"/>
          <p:cNvSpPr/>
          <p:nvPr/>
        </p:nvSpPr>
        <p:spPr>
          <a:xfrm>
            <a:off x="4090415" y="4287267"/>
            <a:ext cx="312420" cy="325120"/>
          </a:xfrm>
          <a:custGeom>
            <a:avLst/>
            <a:gdLst/>
            <a:ahLst/>
            <a:cxnLst/>
            <a:rect l="l" t="t" r="r" b="b"/>
            <a:pathLst>
              <a:path w="312420"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6"/>
                </a:lnTo>
                <a:lnTo>
                  <a:pt x="304452" y="110995"/>
                </a:lnTo>
                <a:lnTo>
                  <a:pt x="282269" y="66440"/>
                </a:lnTo>
                <a:lnTo>
                  <a:pt x="248448" y="31309"/>
                </a:lnTo>
                <a:lnTo>
                  <a:pt x="205569" y="8272"/>
                </a:lnTo>
                <a:lnTo>
                  <a:pt x="156210" y="0"/>
                </a:lnTo>
                <a:close/>
              </a:path>
            </a:pathLst>
          </a:custGeom>
          <a:solidFill>
            <a:srgbClr val="FF0000">
              <a:alpha val="59999"/>
            </a:srgbClr>
          </a:solidFill>
        </p:spPr>
        <p:txBody>
          <a:bodyPr wrap="square" lIns="0" tIns="0" rIns="0" bIns="0" rtlCol="0"/>
          <a:lstStyle/>
          <a:p>
            <a:endParaRPr/>
          </a:p>
        </p:txBody>
      </p:sp>
      <p:sp>
        <p:nvSpPr>
          <p:cNvPr id="75" name="object 75"/>
          <p:cNvSpPr/>
          <p:nvPr/>
        </p:nvSpPr>
        <p:spPr>
          <a:xfrm>
            <a:off x="3308603" y="4385311"/>
            <a:ext cx="781050" cy="127000"/>
          </a:xfrm>
          <a:custGeom>
            <a:avLst/>
            <a:gdLst/>
            <a:ahLst/>
            <a:cxnLst/>
            <a:rect l="l" t="t" r="r" b="b"/>
            <a:pathLst>
              <a:path w="781050" h="127000">
                <a:moveTo>
                  <a:pt x="653796" y="0"/>
                </a:moveTo>
                <a:lnTo>
                  <a:pt x="653796" y="127000"/>
                </a:lnTo>
                <a:lnTo>
                  <a:pt x="768096" y="69850"/>
                </a:lnTo>
                <a:lnTo>
                  <a:pt x="666496" y="69850"/>
                </a:lnTo>
                <a:lnTo>
                  <a:pt x="666496" y="57150"/>
                </a:lnTo>
                <a:lnTo>
                  <a:pt x="768096" y="57150"/>
                </a:lnTo>
                <a:lnTo>
                  <a:pt x="653796" y="0"/>
                </a:lnTo>
                <a:close/>
              </a:path>
              <a:path w="781050" h="127000">
                <a:moveTo>
                  <a:pt x="653796" y="57150"/>
                </a:moveTo>
                <a:lnTo>
                  <a:pt x="0" y="57150"/>
                </a:lnTo>
                <a:lnTo>
                  <a:pt x="0" y="69850"/>
                </a:lnTo>
                <a:lnTo>
                  <a:pt x="653796" y="69850"/>
                </a:lnTo>
                <a:lnTo>
                  <a:pt x="653796" y="57150"/>
                </a:lnTo>
                <a:close/>
              </a:path>
              <a:path w="781050" h="127000">
                <a:moveTo>
                  <a:pt x="768096" y="57150"/>
                </a:moveTo>
                <a:lnTo>
                  <a:pt x="666496" y="57150"/>
                </a:lnTo>
                <a:lnTo>
                  <a:pt x="666496" y="69850"/>
                </a:lnTo>
                <a:lnTo>
                  <a:pt x="768096" y="69850"/>
                </a:lnTo>
                <a:lnTo>
                  <a:pt x="780796" y="63500"/>
                </a:lnTo>
                <a:lnTo>
                  <a:pt x="768096" y="57150"/>
                </a:lnTo>
                <a:close/>
              </a:path>
            </a:pathLst>
          </a:custGeom>
          <a:solidFill>
            <a:srgbClr val="000000"/>
          </a:solidFill>
        </p:spPr>
        <p:txBody>
          <a:bodyPr wrap="square" lIns="0" tIns="0" rIns="0" bIns="0" rtlCol="0"/>
          <a:lstStyle/>
          <a:p>
            <a:endParaRPr/>
          </a:p>
        </p:txBody>
      </p:sp>
      <p:sp>
        <p:nvSpPr>
          <p:cNvPr id="76" name="object 76"/>
          <p:cNvSpPr/>
          <p:nvPr/>
        </p:nvSpPr>
        <p:spPr>
          <a:xfrm>
            <a:off x="3305555" y="4564635"/>
            <a:ext cx="829944" cy="454659"/>
          </a:xfrm>
          <a:custGeom>
            <a:avLst/>
            <a:gdLst/>
            <a:ahLst/>
            <a:cxnLst/>
            <a:rect l="l" t="t" r="r" b="b"/>
            <a:pathLst>
              <a:path w="829945" h="454660">
                <a:moveTo>
                  <a:pt x="715033" y="54951"/>
                </a:moveTo>
                <a:lnTo>
                  <a:pt x="0" y="443230"/>
                </a:lnTo>
                <a:lnTo>
                  <a:pt x="6096" y="454406"/>
                </a:lnTo>
                <a:lnTo>
                  <a:pt x="721104" y="66140"/>
                </a:lnTo>
                <a:lnTo>
                  <a:pt x="715033" y="54951"/>
                </a:lnTo>
                <a:close/>
              </a:path>
              <a:path w="829945" h="454660">
                <a:moveTo>
                  <a:pt x="795565" y="48895"/>
                </a:moveTo>
                <a:lnTo>
                  <a:pt x="726186" y="48895"/>
                </a:lnTo>
                <a:lnTo>
                  <a:pt x="732282" y="60071"/>
                </a:lnTo>
                <a:lnTo>
                  <a:pt x="721104" y="66140"/>
                </a:lnTo>
                <a:lnTo>
                  <a:pt x="748411" y="116459"/>
                </a:lnTo>
                <a:lnTo>
                  <a:pt x="795565" y="48895"/>
                </a:lnTo>
                <a:close/>
              </a:path>
              <a:path w="829945" h="454660">
                <a:moveTo>
                  <a:pt x="726186" y="48895"/>
                </a:moveTo>
                <a:lnTo>
                  <a:pt x="715033" y="54951"/>
                </a:lnTo>
                <a:lnTo>
                  <a:pt x="721104" y="66140"/>
                </a:lnTo>
                <a:lnTo>
                  <a:pt x="732282" y="60071"/>
                </a:lnTo>
                <a:lnTo>
                  <a:pt x="726186" y="48895"/>
                </a:lnTo>
                <a:close/>
              </a:path>
              <a:path w="829945" h="454660">
                <a:moveTo>
                  <a:pt x="829691" y="0"/>
                </a:moveTo>
                <a:lnTo>
                  <a:pt x="687832" y="4826"/>
                </a:lnTo>
                <a:lnTo>
                  <a:pt x="715033" y="54951"/>
                </a:lnTo>
                <a:lnTo>
                  <a:pt x="726186" y="48895"/>
                </a:lnTo>
                <a:lnTo>
                  <a:pt x="795565" y="48895"/>
                </a:lnTo>
                <a:lnTo>
                  <a:pt x="829691" y="0"/>
                </a:lnTo>
                <a:close/>
              </a:path>
            </a:pathLst>
          </a:custGeom>
          <a:solidFill>
            <a:srgbClr val="000000"/>
          </a:solidFill>
        </p:spPr>
        <p:txBody>
          <a:bodyPr wrap="square" lIns="0" tIns="0" rIns="0" bIns="0" rtlCol="0"/>
          <a:lstStyle/>
          <a:p>
            <a:endParaRPr/>
          </a:p>
        </p:txBody>
      </p:sp>
      <p:sp>
        <p:nvSpPr>
          <p:cNvPr id="77" name="object 77"/>
          <p:cNvSpPr/>
          <p:nvPr/>
        </p:nvSpPr>
        <p:spPr>
          <a:xfrm>
            <a:off x="5327903" y="4287267"/>
            <a:ext cx="312420" cy="325120"/>
          </a:xfrm>
          <a:custGeom>
            <a:avLst/>
            <a:gdLst/>
            <a:ahLst/>
            <a:cxnLst/>
            <a:rect l="l" t="t" r="r" b="b"/>
            <a:pathLst>
              <a:path w="312420"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6"/>
                </a:lnTo>
                <a:lnTo>
                  <a:pt x="304452" y="110995"/>
                </a:lnTo>
                <a:lnTo>
                  <a:pt x="282269" y="66440"/>
                </a:lnTo>
                <a:lnTo>
                  <a:pt x="248448" y="31309"/>
                </a:lnTo>
                <a:lnTo>
                  <a:pt x="205569" y="8272"/>
                </a:lnTo>
                <a:lnTo>
                  <a:pt x="156210" y="0"/>
                </a:lnTo>
                <a:close/>
              </a:path>
            </a:pathLst>
          </a:custGeom>
          <a:solidFill>
            <a:srgbClr val="FF0000">
              <a:alpha val="59999"/>
            </a:srgbClr>
          </a:solidFill>
        </p:spPr>
        <p:txBody>
          <a:bodyPr wrap="square" lIns="0" tIns="0" rIns="0" bIns="0" rtlCol="0"/>
          <a:lstStyle/>
          <a:p>
            <a:endParaRPr/>
          </a:p>
        </p:txBody>
      </p:sp>
      <p:sp>
        <p:nvSpPr>
          <p:cNvPr id="78" name="object 78"/>
          <p:cNvSpPr/>
          <p:nvPr/>
        </p:nvSpPr>
        <p:spPr>
          <a:xfrm>
            <a:off x="4402835" y="4385311"/>
            <a:ext cx="925194" cy="127000"/>
          </a:xfrm>
          <a:custGeom>
            <a:avLst/>
            <a:gdLst/>
            <a:ahLst/>
            <a:cxnLst/>
            <a:rect l="l" t="t" r="r" b="b"/>
            <a:pathLst>
              <a:path w="925195" h="127000">
                <a:moveTo>
                  <a:pt x="797687" y="0"/>
                </a:moveTo>
                <a:lnTo>
                  <a:pt x="797687" y="127000"/>
                </a:lnTo>
                <a:lnTo>
                  <a:pt x="911987" y="69850"/>
                </a:lnTo>
                <a:lnTo>
                  <a:pt x="810387" y="69850"/>
                </a:lnTo>
                <a:lnTo>
                  <a:pt x="810387" y="57150"/>
                </a:lnTo>
                <a:lnTo>
                  <a:pt x="911987" y="57150"/>
                </a:lnTo>
                <a:lnTo>
                  <a:pt x="797687" y="0"/>
                </a:lnTo>
                <a:close/>
              </a:path>
              <a:path w="925195" h="127000">
                <a:moveTo>
                  <a:pt x="797687" y="57150"/>
                </a:moveTo>
                <a:lnTo>
                  <a:pt x="0" y="57150"/>
                </a:lnTo>
                <a:lnTo>
                  <a:pt x="0" y="69850"/>
                </a:lnTo>
                <a:lnTo>
                  <a:pt x="797687" y="69850"/>
                </a:lnTo>
                <a:lnTo>
                  <a:pt x="797687" y="57150"/>
                </a:lnTo>
                <a:close/>
              </a:path>
              <a:path w="925195" h="127000">
                <a:moveTo>
                  <a:pt x="911987" y="57150"/>
                </a:moveTo>
                <a:lnTo>
                  <a:pt x="810387" y="57150"/>
                </a:lnTo>
                <a:lnTo>
                  <a:pt x="810387" y="69850"/>
                </a:lnTo>
                <a:lnTo>
                  <a:pt x="911987" y="69850"/>
                </a:lnTo>
                <a:lnTo>
                  <a:pt x="924687" y="63500"/>
                </a:lnTo>
                <a:lnTo>
                  <a:pt x="911987" y="57150"/>
                </a:lnTo>
                <a:close/>
              </a:path>
            </a:pathLst>
          </a:custGeom>
          <a:solidFill>
            <a:srgbClr val="000000"/>
          </a:solidFill>
        </p:spPr>
        <p:txBody>
          <a:bodyPr wrap="square" lIns="0" tIns="0" rIns="0" bIns="0" rtlCol="0"/>
          <a:lstStyle/>
          <a:p>
            <a:endParaRPr/>
          </a:p>
        </p:txBody>
      </p:sp>
      <p:sp>
        <p:nvSpPr>
          <p:cNvPr id="79" name="object 79"/>
          <p:cNvSpPr/>
          <p:nvPr/>
        </p:nvSpPr>
        <p:spPr>
          <a:xfrm>
            <a:off x="4400169" y="4560317"/>
            <a:ext cx="973455" cy="459105"/>
          </a:xfrm>
          <a:custGeom>
            <a:avLst/>
            <a:gdLst/>
            <a:ahLst/>
            <a:cxnLst/>
            <a:rect l="l" t="t" r="r" b="b"/>
            <a:pathLst>
              <a:path w="973454" h="459104">
                <a:moveTo>
                  <a:pt x="855192" y="51837"/>
                </a:moveTo>
                <a:lnTo>
                  <a:pt x="0" y="447294"/>
                </a:lnTo>
                <a:lnTo>
                  <a:pt x="5333" y="458851"/>
                </a:lnTo>
                <a:lnTo>
                  <a:pt x="860536" y="63390"/>
                </a:lnTo>
                <a:lnTo>
                  <a:pt x="855192" y="51837"/>
                </a:lnTo>
                <a:close/>
              </a:path>
              <a:path w="973454" h="459104">
                <a:moveTo>
                  <a:pt x="939527" y="46481"/>
                </a:moveTo>
                <a:lnTo>
                  <a:pt x="866775" y="46481"/>
                </a:lnTo>
                <a:lnTo>
                  <a:pt x="872108" y="58038"/>
                </a:lnTo>
                <a:lnTo>
                  <a:pt x="860536" y="63390"/>
                </a:lnTo>
                <a:lnTo>
                  <a:pt x="884554" y="115316"/>
                </a:lnTo>
                <a:lnTo>
                  <a:pt x="939527" y="46481"/>
                </a:lnTo>
                <a:close/>
              </a:path>
              <a:path w="973454" h="459104">
                <a:moveTo>
                  <a:pt x="866775" y="46481"/>
                </a:moveTo>
                <a:lnTo>
                  <a:pt x="855192" y="51837"/>
                </a:lnTo>
                <a:lnTo>
                  <a:pt x="860536" y="63390"/>
                </a:lnTo>
                <a:lnTo>
                  <a:pt x="872108" y="58038"/>
                </a:lnTo>
                <a:lnTo>
                  <a:pt x="866775" y="46481"/>
                </a:lnTo>
                <a:close/>
              </a:path>
              <a:path w="973454" h="459104">
                <a:moveTo>
                  <a:pt x="831214" y="0"/>
                </a:moveTo>
                <a:lnTo>
                  <a:pt x="855192" y="51837"/>
                </a:lnTo>
                <a:lnTo>
                  <a:pt x="866775" y="46481"/>
                </a:lnTo>
                <a:lnTo>
                  <a:pt x="939527" y="46481"/>
                </a:lnTo>
                <a:lnTo>
                  <a:pt x="973201" y="4318"/>
                </a:lnTo>
                <a:lnTo>
                  <a:pt x="831214" y="0"/>
                </a:lnTo>
                <a:close/>
              </a:path>
            </a:pathLst>
          </a:custGeom>
          <a:solidFill>
            <a:srgbClr val="000000"/>
          </a:solidFill>
        </p:spPr>
        <p:txBody>
          <a:bodyPr wrap="square" lIns="0" tIns="0" rIns="0" bIns="0" rtlCol="0"/>
          <a:lstStyle/>
          <a:p>
            <a:endParaRPr/>
          </a:p>
        </p:txBody>
      </p:sp>
      <p:sp>
        <p:nvSpPr>
          <p:cNvPr id="80" name="object 80"/>
          <p:cNvSpPr/>
          <p:nvPr/>
        </p:nvSpPr>
        <p:spPr>
          <a:xfrm>
            <a:off x="5327903" y="4849623"/>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5"/>
                </a:lnTo>
                <a:lnTo>
                  <a:pt x="205569" y="317821"/>
                </a:lnTo>
                <a:lnTo>
                  <a:pt x="248448" y="294668"/>
                </a:lnTo>
                <a:lnTo>
                  <a:pt x="282269" y="259366"/>
                </a:lnTo>
                <a:lnTo>
                  <a:pt x="304452" y="214603"/>
                </a:lnTo>
                <a:lnTo>
                  <a:pt x="312420" y="163067"/>
                </a:lnTo>
                <a:lnTo>
                  <a:pt x="304452" y="111532"/>
                </a:lnTo>
                <a:lnTo>
                  <a:pt x="282269" y="66769"/>
                </a:lnTo>
                <a:lnTo>
                  <a:pt x="248448" y="31467"/>
                </a:lnTo>
                <a:lnTo>
                  <a:pt x="205569" y="8314"/>
                </a:lnTo>
                <a:lnTo>
                  <a:pt x="156210" y="0"/>
                </a:lnTo>
                <a:close/>
              </a:path>
            </a:pathLst>
          </a:custGeom>
          <a:solidFill>
            <a:srgbClr val="6F2F9F">
              <a:alpha val="59999"/>
            </a:srgbClr>
          </a:solidFill>
        </p:spPr>
        <p:txBody>
          <a:bodyPr wrap="square" lIns="0" tIns="0" rIns="0" bIns="0" rtlCol="0"/>
          <a:lstStyle/>
          <a:p>
            <a:endParaRPr/>
          </a:p>
        </p:txBody>
      </p:sp>
      <p:sp>
        <p:nvSpPr>
          <p:cNvPr id="81" name="object 81"/>
          <p:cNvSpPr/>
          <p:nvPr/>
        </p:nvSpPr>
        <p:spPr>
          <a:xfrm>
            <a:off x="5419852" y="4611879"/>
            <a:ext cx="127000" cy="238760"/>
          </a:xfrm>
          <a:prstGeom prst="rect">
            <a:avLst/>
          </a:prstGeom>
          <a:blipFill>
            <a:blip r:embed="rId3" cstate="print"/>
            <a:stretch>
              <a:fillRect/>
            </a:stretch>
          </a:blipFill>
        </p:spPr>
        <p:txBody>
          <a:bodyPr wrap="square" lIns="0" tIns="0" rIns="0" bIns="0" rtlCol="0"/>
          <a:lstStyle/>
          <a:p>
            <a:endParaRPr/>
          </a:p>
        </p:txBody>
      </p:sp>
      <p:sp>
        <p:nvSpPr>
          <p:cNvPr id="82" name="object 82"/>
          <p:cNvSpPr/>
          <p:nvPr/>
        </p:nvSpPr>
        <p:spPr>
          <a:xfrm>
            <a:off x="4972811" y="5547614"/>
            <a:ext cx="1022985" cy="565785"/>
          </a:xfrm>
          <a:custGeom>
            <a:avLst/>
            <a:gdLst/>
            <a:ahLst/>
            <a:cxnLst/>
            <a:rect l="l" t="t" r="r" b="b"/>
            <a:pathLst>
              <a:path w="1022985" h="565785">
                <a:moveTo>
                  <a:pt x="928370" y="0"/>
                </a:moveTo>
                <a:lnTo>
                  <a:pt x="94234" y="0"/>
                </a:lnTo>
                <a:lnTo>
                  <a:pt x="57542" y="7405"/>
                </a:lnTo>
                <a:lnTo>
                  <a:pt x="27590" y="27600"/>
                </a:lnTo>
                <a:lnTo>
                  <a:pt x="7401" y="57553"/>
                </a:lnTo>
                <a:lnTo>
                  <a:pt x="0" y="94234"/>
                </a:lnTo>
                <a:lnTo>
                  <a:pt x="0" y="471169"/>
                </a:lnTo>
                <a:lnTo>
                  <a:pt x="7401" y="507850"/>
                </a:lnTo>
                <a:lnTo>
                  <a:pt x="27590" y="537803"/>
                </a:lnTo>
                <a:lnTo>
                  <a:pt x="57542" y="557998"/>
                </a:lnTo>
                <a:lnTo>
                  <a:pt x="94234" y="565404"/>
                </a:lnTo>
                <a:lnTo>
                  <a:pt x="928370" y="565404"/>
                </a:lnTo>
                <a:lnTo>
                  <a:pt x="965061" y="557998"/>
                </a:lnTo>
                <a:lnTo>
                  <a:pt x="995013" y="537803"/>
                </a:lnTo>
                <a:lnTo>
                  <a:pt x="1015202" y="507850"/>
                </a:lnTo>
                <a:lnTo>
                  <a:pt x="1022603" y="471169"/>
                </a:lnTo>
                <a:lnTo>
                  <a:pt x="1022603"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83" name="object 83"/>
          <p:cNvSpPr txBox="1"/>
          <p:nvPr/>
        </p:nvSpPr>
        <p:spPr>
          <a:xfrm>
            <a:off x="5198745" y="5616601"/>
            <a:ext cx="572770" cy="391160"/>
          </a:xfrm>
          <a:prstGeom prst="rect">
            <a:avLst/>
          </a:prstGeom>
        </p:spPr>
        <p:txBody>
          <a:bodyPr vert="horz" wrap="square" lIns="0" tIns="12700" rIns="0" bIns="0" rtlCol="0">
            <a:spAutoFit/>
          </a:bodyPr>
          <a:lstStyle/>
          <a:p>
            <a:pPr marL="12700">
              <a:lnSpc>
                <a:spcPct val="100000"/>
              </a:lnSpc>
              <a:spcBef>
                <a:spcPts val="100"/>
              </a:spcBef>
            </a:pPr>
            <a:r>
              <a:rPr sz="2400" spc="-190" dirty="0">
                <a:latin typeface="Noto Sans CJK JP Regular"/>
                <a:cs typeface="Noto Sans CJK JP Regular"/>
              </a:rPr>
              <a:t>wi</a:t>
            </a:r>
            <a:r>
              <a:rPr sz="2400" spc="-130" dirty="0">
                <a:latin typeface="Noto Sans CJK JP Regular"/>
                <a:cs typeface="Noto Sans CJK JP Regular"/>
              </a:rPr>
              <a:t>t</a:t>
            </a:r>
            <a:r>
              <a:rPr sz="2400" spc="-140" dirty="0">
                <a:latin typeface="Noto Sans CJK JP Regular"/>
                <a:cs typeface="Noto Sans CJK JP Regular"/>
              </a:rPr>
              <a:t>h</a:t>
            </a:r>
            <a:endParaRPr sz="2400" dirty="0">
              <a:latin typeface="Noto Sans CJK JP Regular"/>
              <a:cs typeface="Noto Sans CJK JP Regular"/>
            </a:endParaRPr>
          </a:p>
        </p:txBody>
      </p:sp>
      <p:sp>
        <p:nvSpPr>
          <p:cNvPr id="84" name="object 84"/>
          <p:cNvSpPr/>
          <p:nvPr/>
        </p:nvSpPr>
        <p:spPr>
          <a:xfrm>
            <a:off x="5419852" y="5175758"/>
            <a:ext cx="127000" cy="372745"/>
          </a:xfrm>
          <a:custGeom>
            <a:avLst/>
            <a:gdLst/>
            <a:ahLst/>
            <a:cxnLst/>
            <a:rect l="l" t="t" r="r" b="b"/>
            <a:pathLst>
              <a:path w="127000" h="372745">
                <a:moveTo>
                  <a:pt x="57150" y="245732"/>
                </a:moveTo>
                <a:lnTo>
                  <a:pt x="0" y="245732"/>
                </a:lnTo>
                <a:lnTo>
                  <a:pt x="63500" y="372732"/>
                </a:lnTo>
                <a:lnTo>
                  <a:pt x="120650" y="258432"/>
                </a:lnTo>
                <a:lnTo>
                  <a:pt x="57150" y="258432"/>
                </a:lnTo>
                <a:lnTo>
                  <a:pt x="57150" y="245732"/>
                </a:lnTo>
                <a:close/>
              </a:path>
              <a:path w="127000" h="372745">
                <a:moveTo>
                  <a:pt x="69850" y="0"/>
                </a:moveTo>
                <a:lnTo>
                  <a:pt x="57150" y="0"/>
                </a:lnTo>
                <a:lnTo>
                  <a:pt x="57150" y="258432"/>
                </a:lnTo>
                <a:lnTo>
                  <a:pt x="69850" y="258432"/>
                </a:lnTo>
                <a:lnTo>
                  <a:pt x="69850" y="0"/>
                </a:lnTo>
                <a:close/>
              </a:path>
              <a:path w="127000" h="372745">
                <a:moveTo>
                  <a:pt x="127000" y="245732"/>
                </a:moveTo>
                <a:lnTo>
                  <a:pt x="69850" y="245732"/>
                </a:lnTo>
                <a:lnTo>
                  <a:pt x="69850" y="258432"/>
                </a:lnTo>
                <a:lnTo>
                  <a:pt x="120650" y="258432"/>
                </a:lnTo>
                <a:lnTo>
                  <a:pt x="127000" y="245732"/>
                </a:lnTo>
                <a:close/>
              </a:path>
            </a:pathLst>
          </a:custGeom>
          <a:solidFill>
            <a:srgbClr val="000000"/>
          </a:solidFill>
        </p:spPr>
        <p:txBody>
          <a:bodyPr wrap="square" lIns="0" tIns="0" rIns="0" bIns="0" rtlCol="0"/>
          <a:lstStyle/>
          <a:p>
            <a:endParaRPr/>
          </a:p>
        </p:txBody>
      </p:sp>
      <p:sp>
        <p:nvSpPr>
          <p:cNvPr id="85" name="object 85"/>
          <p:cNvSpPr/>
          <p:nvPr/>
        </p:nvSpPr>
        <p:spPr>
          <a:xfrm>
            <a:off x="6620256" y="4287267"/>
            <a:ext cx="312420" cy="325120"/>
          </a:xfrm>
          <a:custGeom>
            <a:avLst/>
            <a:gdLst/>
            <a:ahLst/>
            <a:cxnLst/>
            <a:rect l="l" t="t" r="r" b="b"/>
            <a:pathLst>
              <a:path w="312420"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6"/>
                </a:lnTo>
                <a:lnTo>
                  <a:pt x="304452" y="110995"/>
                </a:lnTo>
                <a:lnTo>
                  <a:pt x="282269" y="66440"/>
                </a:lnTo>
                <a:lnTo>
                  <a:pt x="248448" y="31309"/>
                </a:lnTo>
                <a:lnTo>
                  <a:pt x="205569" y="8272"/>
                </a:lnTo>
                <a:lnTo>
                  <a:pt x="156210" y="0"/>
                </a:lnTo>
                <a:close/>
              </a:path>
            </a:pathLst>
          </a:custGeom>
          <a:solidFill>
            <a:srgbClr val="FF0000">
              <a:alpha val="59999"/>
            </a:srgbClr>
          </a:solidFill>
        </p:spPr>
        <p:txBody>
          <a:bodyPr wrap="square" lIns="0" tIns="0" rIns="0" bIns="0" rtlCol="0"/>
          <a:lstStyle/>
          <a:p>
            <a:endParaRPr/>
          </a:p>
        </p:txBody>
      </p:sp>
      <p:sp>
        <p:nvSpPr>
          <p:cNvPr id="86" name="object 86"/>
          <p:cNvSpPr/>
          <p:nvPr/>
        </p:nvSpPr>
        <p:spPr>
          <a:xfrm>
            <a:off x="5640323" y="4385311"/>
            <a:ext cx="979805" cy="127000"/>
          </a:xfrm>
          <a:custGeom>
            <a:avLst/>
            <a:gdLst/>
            <a:ahLst/>
            <a:cxnLst/>
            <a:rect l="l" t="t" r="r" b="b"/>
            <a:pathLst>
              <a:path w="979804" h="127000">
                <a:moveTo>
                  <a:pt x="852424" y="0"/>
                </a:moveTo>
                <a:lnTo>
                  <a:pt x="852424" y="127000"/>
                </a:lnTo>
                <a:lnTo>
                  <a:pt x="966724" y="69850"/>
                </a:lnTo>
                <a:lnTo>
                  <a:pt x="865124" y="69850"/>
                </a:lnTo>
                <a:lnTo>
                  <a:pt x="865124" y="57150"/>
                </a:lnTo>
                <a:lnTo>
                  <a:pt x="966724" y="57150"/>
                </a:lnTo>
                <a:lnTo>
                  <a:pt x="852424" y="0"/>
                </a:lnTo>
                <a:close/>
              </a:path>
              <a:path w="979804" h="127000">
                <a:moveTo>
                  <a:pt x="852424" y="57150"/>
                </a:moveTo>
                <a:lnTo>
                  <a:pt x="0" y="57150"/>
                </a:lnTo>
                <a:lnTo>
                  <a:pt x="0" y="69850"/>
                </a:lnTo>
                <a:lnTo>
                  <a:pt x="852424" y="69850"/>
                </a:lnTo>
                <a:lnTo>
                  <a:pt x="852424" y="57150"/>
                </a:lnTo>
                <a:close/>
              </a:path>
              <a:path w="979804" h="127000">
                <a:moveTo>
                  <a:pt x="966724" y="57150"/>
                </a:moveTo>
                <a:lnTo>
                  <a:pt x="865124" y="57150"/>
                </a:lnTo>
                <a:lnTo>
                  <a:pt x="865124" y="69850"/>
                </a:lnTo>
                <a:lnTo>
                  <a:pt x="966724" y="69850"/>
                </a:lnTo>
                <a:lnTo>
                  <a:pt x="979424" y="63500"/>
                </a:lnTo>
                <a:lnTo>
                  <a:pt x="966724" y="57150"/>
                </a:lnTo>
                <a:close/>
              </a:path>
            </a:pathLst>
          </a:custGeom>
          <a:solidFill>
            <a:srgbClr val="000000"/>
          </a:solidFill>
        </p:spPr>
        <p:txBody>
          <a:bodyPr wrap="square" lIns="0" tIns="0" rIns="0" bIns="0" rtlCol="0"/>
          <a:lstStyle/>
          <a:p>
            <a:endParaRPr/>
          </a:p>
        </p:txBody>
      </p:sp>
      <p:sp>
        <p:nvSpPr>
          <p:cNvPr id="87" name="object 87"/>
          <p:cNvSpPr/>
          <p:nvPr/>
        </p:nvSpPr>
        <p:spPr>
          <a:xfrm>
            <a:off x="5637784" y="4557395"/>
            <a:ext cx="1028065" cy="462280"/>
          </a:xfrm>
          <a:custGeom>
            <a:avLst/>
            <a:gdLst/>
            <a:ahLst/>
            <a:cxnLst/>
            <a:rect l="l" t="t" r="r" b="b"/>
            <a:pathLst>
              <a:path w="1028065" h="462279">
                <a:moveTo>
                  <a:pt x="908990" y="52335"/>
                </a:moveTo>
                <a:lnTo>
                  <a:pt x="0" y="450214"/>
                </a:lnTo>
                <a:lnTo>
                  <a:pt x="5079" y="461898"/>
                </a:lnTo>
                <a:lnTo>
                  <a:pt x="914099" y="64007"/>
                </a:lnTo>
                <a:lnTo>
                  <a:pt x="908990" y="52335"/>
                </a:lnTo>
                <a:close/>
              </a:path>
              <a:path w="1028065" h="462279">
                <a:moveTo>
                  <a:pt x="994512" y="47243"/>
                </a:moveTo>
                <a:lnTo>
                  <a:pt x="920622" y="47243"/>
                </a:lnTo>
                <a:lnTo>
                  <a:pt x="925702" y="58927"/>
                </a:lnTo>
                <a:lnTo>
                  <a:pt x="914099" y="64007"/>
                </a:lnTo>
                <a:lnTo>
                  <a:pt x="937006" y="116331"/>
                </a:lnTo>
                <a:lnTo>
                  <a:pt x="994512" y="47243"/>
                </a:lnTo>
                <a:close/>
              </a:path>
              <a:path w="1028065" h="462279">
                <a:moveTo>
                  <a:pt x="920622" y="47243"/>
                </a:moveTo>
                <a:lnTo>
                  <a:pt x="908990" y="52335"/>
                </a:lnTo>
                <a:lnTo>
                  <a:pt x="914099" y="64007"/>
                </a:lnTo>
                <a:lnTo>
                  <a:pt x="925702" y="58927"/>
                </a:lnTo>
                <a:lnTo>
                  <a:pt x="920622" y="47243"/>
                </a:lnTo>
                <a:close/>
              </a:path>
              <a:path w="1028065" h="462279">
                <a:moveTo>
                  <a:pt x="886079" y="0"/>
                </a:moveTo>
                <a:lnTo>
                  <a:pt x="908990" y="52335"/>
                </a:lnTo>
                <a:lnTo>
                  <a:pt x="920622" y="47243"/>
                </a:lnTo>
                <a:lnTo>
                  <a:pt x="994512" y="47243"/>
                </a:lnTo>
                <a:lnTo>
                  <a:pt x="1027811" y="7238"/>
                </a:lnTo>
                <a:lnTo>
                  <a:pt x="886079" y="0"/>
                </a:lnTo>
                <a:close/>
              </a:path>
            </a:pathLst>
          </a:custGeom>
          <a:solidFill>
            <a:srgbClr val="000000"/>
          </a:solidFill>
        </p:spPr>
        <p:txBody>
          <a:bodyPr wrap="square" lIns="0" tIns="0" rIns="0" bIns="0" rtlCol="0"/>
          <a:lstStyle/>
          <a:p>
            <a:endParaRPr/>
          </a:p>
        </p:txBody>
      </p:sp>
      <p:sp>
        <p:nvSpPr>
          <p:cNvPr id="88" name="object 88"/>
          <p:cNvSpPr/>
          <p:nvPr/>
        </p:nvSpPr>
        <p:spPr>
          <a:xfrm>
            <a:off x="6620256" y="4849623"/>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5"/>
                </a:lnTo>
                <a:lnTo>
                  <a:pt x="205569" y="317821"/>
                </a:lnTo>
                <a:lnTo>
                  <a:pt x="248448" y="294668"/>
                </a:lnTo>
                <a:lnTo>
                  <a:pt x="282269" y="259366"/>
                </a:lnTo>
                <a:lnTo>
                  <a:pt x="304452" y="214603"/>
                </a:lnTo>
                <a:lnTo>
                  <a:pt x="312420" y="163067"/>
                </a:lnTo>
                <a:lnTo>
                  <a:pt x="304452" y="111532"/>
                </a:lnTo>
                <a:lnTo>
                  <a:pt x="282269" y="66769"/>
                </a:lnTo>
                <a:lnTo>
                  <a:pt x="248448" y="31467"/>
                </a:lnTo>
                <a:lnTo>
                  <a:pt x="205569" y="8314"/>
                </a:lnTo>
                <a:lnTo>
                  <a:pt x="156210" y="0"/>
                </a:lnTo>
                <a:close/>
              </a:path>
            </a:pathLst>
          </a:custGeom>
          <a:solidFill>
            <a:srgbClr val="6F2F9F">
              <a:alpha val="59999"/>
            </a:srgbClr>
          </a:solidFill>
        </p:spPr>
        <p:txBody>
          <a:bodyPr wrap="square" lIns="0" tIns="0" rIns="0" bIns="0" rtlCol="0"/>
          <a:lstStyle/>
          <a:p>
            <a:endParaRPr/>
          </a:p>
        </p:txBody>
      </p:sp>
      <p:sp>
        <p:nvSpPr>
          <p:cNvPr id="89" name="object 89"/>
          <p:cNvSpPr/>
          <p:nvPr/>
        </p:nvSpPr>
        <p:spPr>
          <a:xfrm>
            <a:off x="6712204" y="4611879"/>
            <a:ext cx="127000" cy="238760"/>
          </a:xfrm>
          <a:prstGeom prst="rect">
            <a:avLst/>
          </a:prstGeom>
          <a:blipFill>
            <a:blip r:embed="rId3" cstate="print"/>
            <a:stretch>
              <a:fillRect/>
            </a:stretch>
          </a:blipFill>
        </p:spPr>
        <p:txBody>
          <a:bodyPr wrap="square" lIns="0" tIns="0" rIns="0" bIns="0" rtlCol="0"/>
          <a:lstStyle/>
          <a:p>
            <a:endParaRPr/>
          </a:p>
        </p:txBody>
      </p:sp>
      <p:sp>
        <p:nvSpPr>
          <p:cNvPr id="90" name="object 90"/>
          <p:cNvSpPr/>
          <p:nvPr/>
        </p:nvSpPr>
        <p:spPr>
          <a:xfrm>
            <a:off x="6179820" y="5543043"/>
            <a:ext cx="1184275" cy="567055"/>
          </a:xfrm>
          <a:custGeom>
            <a:avLst/>
            <a:gdLst/>
            <a:ahLst/>
            <a:cxnLst/>
            <a:rect l="l" t="t" r="r" b="b"/>
            <a:pathLst>
              <a:path w="1184275" h="567054">
                <a:moveTo>
                  <a:pt x="1089659" y="0"/>
                </a:moveTo>
                <a:lnTo>
                  <a:pt x="94487" y="0"/>
                </a:lnTo>
                <a:lnTo>
                  <a:pt x="57703" y="7425"/>
                </a:lnTo>
                <a:lnTo>
                  <a:pt x="27670" y="27674"/>
                </a:lnTo>
                <a:lnTo>
                  <a:pt x="7423" y="57708"/>
                </a:lnTo>
                <a:lnTo>
                  <a:pt x="0" y="94488"/>
                </a:lnTo>
                <a:lnTo>
                  <a:pt x="0" y="472440"/>
                </a:lnTo>
                <a:lnTo>
                  <a:pt x="7423" y="509219"/>
                </a:lnTo>
                <a:lnTo>
                  <a:pt x="27670" y="539253"/>
                </a:lnTo>
                <a:lnTo>
                  <a:pt x="57703" y="559502"/>
                </a:lnTo>
                <a:lnTo>
                  <a:pt x="94487" y="566928"/>
                </a:lnTo>
                <a:lnTo>
                  <a:pt x="1089659" y="566928"/>
                </a:lnTo>
                <a:lnTo>
                  <a:pt x="1126444" y="559502"/>
                </a:lnTo>
                <a:lnTo>
                  <a:pt x="1156477" y="539253"/>
                </a:lnTo>
                <a:lnTo>
                  <a:pt x="1176724" y="509219"/>
                </a:lnTo>
                <a:lnTo>
                  <a:pt x="1184148" y="472440"/>
                </a:lnTo>
                <a:lnTo>
                  <a:pt x="1184148" y="94488"/>
                </a:lnTo>
                <a:lnTo>
                  <a:pt x="1176724" y="57708"/>
                </a:lnTo>
                <a:lnTo>
                  <a:pt x="1156477" y="27674"/>
                </a:lnTo>
                <a:lnTo>
                  <a:pt x="1126444" y="7425"/>
                </a:lnTo>
                <a:lnTo>
                  <a:pt x="1089659" y="0"/>
                </a:lnTo>
                <a:close/>
              </a:path>
            </a:pathLst>
          </a:custGeom>
          <a:solidFill>
            <a:srgbClr val="A9D18E"/>
          </a:solidFill>
        </p:spPr>
        <p:txBody>
          <a:bodyPr wrap="square" lIns="0" tIns="0" rIns="0" bIns="0" rtlCol="0" anchor="ctr"/>
          <a:lstStyle/>
          <a:p>
            <a:pPr algn="ctr"/>
            <a:r>
              <a:rPr lang="en-US" altLang="zh-CN" sz="2400" spc="-145" dirty="0" smtClean="0">
                <a:latin typeface="Noto Sans CJK JP Regular"/>
                <a:cs typeface="Noto Sans CJK JP Regular"/>
              </a:rPr>
              <a:t>Sharon</a:t>
            </a:r>
            <a:endParaRPr sz="2400" dirty="0"/>
          </a:p>
        </p:txBody>
      </p:sp>
      <p:sp>
        <p:nvSpPr>
          <p:cNvPr id="91" name="object 91"/>
          <p:cNvSpPr/>
          <p:nvPr/>
        </p:nvSpPr>
        <p:spPr>
          <a:xfrm>
            <a:off x="6710553" y="5175631"/>
            <a:ext cx="127000" cy="368935"/>
          </a:xfrm>
          <a:custGeom>
            <a:avLst/>
            <a:gdLst/>
            <a:ahLst/>
            <a:cxnLst/>
            <a:rect l="l" t="t" r="r" b="b"/>
            <a:pathLst>
              <a:path w="127000" h="368935">
                <a:moveTo>
                  <a:pt x="0" y="241007"/>
                </a:moveTo>
                <a:lnTo>
                  <a:pt x="62102" y="368706"/>
                </a:lnTo>
                <a:lnTo>
                  <a:pt x="120799" y="254495"/>
                </a:lnTo>
                <a:lnTo>
                  <a:pt x="69723" y="254495"/>
                </a:lnTo>
                <a:lnTo>
                  <a:pt x="57023" y="254342"/>
                </a:lnTo>
                <a:lnTo>
                  <a:pt x="57168" y="241648"/>
                </a:lnTo>
                <a:lnTo>
                  <a:pt x="0" y="241007"/>
                </a:lnTo>
                <a:close/>
              </a:path>
              <a:path w="127000" h="368935">
                <a:moveTo>
                  <a:pt x="57168" y="241648"/>
                </a:moveTo>
                <a:lnTo>
                  <a:pt x="57023" y="254342"/>
                </a:lnTo>
                <a:lnTo>
                  <a:pt x="69723" y="254495"/>
                </a:lnTo>
                <a:lnTo>
                  <a:pt x="69868" y="241790"/>
                </a:lnTo>
                <a:lnTo>
                  <a:pt x="57168" y="241648"/>
                </a:lnTo>
                <a:close/>
              </a:path>
              <a:path w="127000" h="368935">
                <a:moveTo>
                  <a:pt x="69868" y="241790"/>
                </a:moveTo>
                <a:lnTo>
                  <a:pt x="69723" y="254495"/>
                </a:lnTo>
                <a:lnTo>
                  <a:pt x="120799" y="254495"/>
                </a:lnTo>
                <a:lnTo>
                  <a:pt x="127000" y="242430"/>
                </a:lnTo>
                <a:lnTo>
                  <a:pt x="69868" y="241790"/>
                </a:lnTo>
                <a:close/>
              </a:path>
              <a:path w="127000" h="368935">
                <a:moveTo>
                  <a:pt x="59944" y="0"/>
                </a:moveTo>
                <a:lnTo>
                  <a:pt x="57168" y="241648"/>
                </a:lnTo>
                <a:lnTo>
                  <a:pt x="69868" y="241790"/>
                </a:lnTo>
                <a:lnTo>
                  <a:pt x="72644" y="254"/>
                </a:lnTo>
                <a:lnTo>
                  <a:pt x="59944" y="0"/>
                </a:lnTo>
                <a:close/>
              </a:path>
            </a:pathLst>
          </a:custGeom>
          <a:solidFill>
            <a:srgbClr val="000000"/>
          </a:solidFill>
        </p:spPr>
        <p:txBody>
          <a:bodyPr wrap="square" lIns="0" tIns="0" rIns="0" bIns="0" rtlCol="0"/>
          <a:lstStyle/>
          <a:p>
            <a:endParaRPr/>
          </a:p>
        </p:txBody>
      </p:sp>
      <p:sp>
        <p:nvSpPr>
          <p:cNvPr id="92" name="object 92"/>
          <p:cNvSpPr/>
          <p:nvPr/>
        </p:nvSpPr>
        <p:spPr>
          <a:xfrm>
            <a:off x="7979664" y="4287267"/>
            <a:ext cx="312420" cy="325120"/>
          </a:xfrm>
          <a:custGeom>
            <a:avLst/>
            <a:gdLst/>
            <a:ahLst/>
            <a:cxnLst/>
            <a:rect l="l" t="t" r="r" b="b"/>
            <a:pathLst>
              <a:path w="312420" h="325120">
                <a:moveTo>
                  <a:pt x="156209"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09" y="324612"/>
                </a:lnTo>
                <a:lnTo>
                  <a:pt x="205569" y="316339"/>
                </a:lnTo>
                <a:lnTo>
                  <a:pt x="248448" y="293302"/>
                </a:lnTo>
                <a:lnTo>
                  <a:pt x="282269" y="258171"/>
                </a:lnTo>
                <a:lnTo>
                  <a:pt x="304452" y="213616"/>
                </a:lnTo>
                <a:lnTo>
                  <a:pt x="312419" y="162306"/>
                </a:lnTo>
                <a:lnTo>
                  <a:pt x="304452" y="110995"/>
                </a:lnTo>
                <a:lnTo>
                  <a:pt x="282269" y="66440"/>
                </a:lnTo>
                <a:lnTo>
                  <a:pt x="248448" y="31309"/>
                </a:lnTo>
                <a:lnTo>
                  <a:pt x="205569" y="8272"/>
                </a:lnTo>
                <a:lnTo>
                  <a:pt x="156209" y="0"/>
                </a:lnTo>
                <a:close/>
              </a:path>
            </a:pathLst>
          </a:custGeom>
          <a:solidFill>
            <a:srgbClr val="FF0000">
              <a:alpha val="59999"/>
            </a:srgbClr>
          </a:solidFill>
        </p:spPr>
        <p:txBody>
          <a:bodyPr wrap="square" lIns="0" tIns="0" rIns="0" bIns="0" rtlCol="0"/>
          <a:lstStyle/>
          <a:p>
            <a:endParaRPr/>
          </a:p>
        </p:txBody>
      </p:sp>
      <p:sp>
        <p:nvSpPr>
          <p:cNvPr id="93" name="object 93"/>
          <p:cNvSpPr/>
          <p:nvPr/>
        </p:nvSpPr>
        <p:spPr>
          <a:xfrm>
            <a:off x="6932676" y="4386073"/>
            <a:ext cx="1046480" cy="127000"/>
          </a:xfrm>
          <a:custGeom>
            <a:avLst/>
            <a:gdLst/>
            <a:ahLst/>
            <a:cxnLst/>
            <a:rect l="l" t="t" r="r" b="b"/>
            <a:pathLst>
              <a:path w="1046479" h="127000">
                <a:moveTo>
                  <a:pt x="1034876" y="57022"/>
                </a:moveTo>
                <a:lnTo>
                  <a:pt x="932179" y="57022"/>
                </a:lnTo>
                <a:lnTo>
                  <a:pt x="932179" y="69722"/>
                </a:lnTo>
                <a:lnTo>
                  <a:pt x="919517" y="69798"/>
                </a:lnTo>
                <a:lnTo>
                  <a:pt x="919860" y="126999"/>
                </a:lnTo>
                <a:lnTo>
                  <a:pt x="1046479" y="62737"/>
                </a:lnTo>
                <a:lnTo>
                  <a:pt x="1034876" y="57022"/>
                </a:lnTo>
                <a:close/>
              </a:path>
              <a:path w="1046479" h="127000">
                <a:moveTo>
                  <a:pt x="919441" y="57099"/>
                </a:moveTo>
                <a:lnTo>
                  <a:pt x="0" y="62610"/>
                </a:lnTo>
                <a:lnTo>
                  <a:pt x="0" y="75310"/>
                </a:lnTo>
                <a:lnTo>
                  <a:pt x="919517" y="69798"/>
                </a:lnTo>
                <a:lnTo>
                  <a:pt x="919441" y="57099"/>
                </a:lnTo>
                <a:close/>
              </a:path>
              <a:path w="1046479" h="127000">
                <a:moveTo>
                  <a:pt x="932179" y="57022"/>
                </a:moveTo>
                <a:lnTo>
                  <a:pt x="919441" y="57099"/>
                </a:lnTo>
                <a:lnTo>
                  <a:pt x="919517" y="69798"/>
                </a:lnTo>
                <a:lnTo>
                  <a:pt x="932179" y="69722"/>
                </a:lnTo>
                <a:lnTo>
                  <a:pt x="932179" y="57022"/>
                </a:lnTo>
                <a:close/>
              </a:path>
              <a:path w="1046479" h="127000">
                <a:moveTo>
                  <a:pt x="919099" y="0"/>
                </a:moveTo>
                <a:lnTo>
                  <a:pt x="919441" y="57099"/>
                </a:lnTo>
                <a:lnTo>
                  <a:pt x="1034876" y="57022"/>
                </a:lnTo>
                <a:lnTo>
                  <a:pt x="919099" y="0"/>
                </a:lnTo>
                <a:close/>
              </a:path>
            </a:pathLst>
          </a:custGeom>
          <a:solidFill>
            <a:srgbClr val="000000"/>
          </a:solidFill>
        </p:spPr>
        <p:txBody>
          <a:bodyPr wrap="square" lIns="0" tIns="0" rIns="0" bIns="0" rtlCol="0"/>
          <a:lstStyle/>
          <a:p>
            <a:endParaRPr/>
          </a:p>
        </p:txBody>
      </p:sp>
      <p:sp>
        <p:nvSpPr>
          <p:cNvPr id="94" name="object 94"/>
          <p:cNvSpPr/>
          <p:nvPr/>
        </p:nvSpPr>
        <p:spPr>
          <a:xfrm>
            <a:off x="6930263" y="4554220"/>
            <a:ext cx="1094740" cy="465455"/>
          </a:xfrm>
          <a:custGeom>
            <a:avLst/>
            <a:gdLst/>
            <a:ahLst/>
            <a:cxnLst/>
            <a:rect l="l" t="t" r="r" b="b"/>
            <a:pathLst>
              <a:path w="1094740" h="465454">
                <a:moveTo>
                  <a:pt x="974831" y="52814"/>
                </a:moveTo>
                <a:lnTo>
                  <a:pt x="0" y="453262"/>
                </a:lnTo>
                <a:lnTo>
                  <a:pt x="4825" y="465073"/>
                </a:lnTo>
                <a:lnTo>
                  <a:pt x="979635" y="64508"/>
                </a:lnTo>
                <a:lnTo>
                  <a:pt x="974831" y="52814"/>
                </a:lnTo>
                <a:close/>
              </a:path>
              <a:path w="1094740" h="465454">
                <a:moveTo>
                  <a:pt x="1061964" y="48005"/>
                </a:moveTo>
                <a:lnTo>
                  <a:pt x="986535" y="48005"/>
                </a:lnTo>
                <a:lnTo>
                  <a:pt x="991361" y="59689"/>
                </a:lnTo>
                <a:lnTo>
                  <a:pt x="979635" y="64508"/>
                </a:lnTo>
                <a:lnTo>
                  <a:pt x="1001394" y="117474"/>
                </a:lnTo>
                <a:lnTo>
                  <a:pt x="1061964" y="48005"/>
                </a:lnTo>
                <a:close/>
              </a:path>
              <a:path w="1094740" h="465454">
                <a:moveTo>
                  <a:pt x="986535" y="48005"/>
                </a:moveTo>
                <a:lnTo>
                  <a:pt x="974831" y="52814"/>
                </a:lnTo>
                <a:lnTo>
                  <a:pt x="979635" y="64508"/>
                </a:lnTo>
                <a:lnTo>
                  <a:pt x="991361" y="59689"/>
                </a:lnTo>
                <a:lnTo>
                  <a:pt x="986535" y="48005"/>
                </a:lnTo>
                <a:close/>
              </a:path>
              <a:path w="1094740" h="465454">
                <a:moveTo>
                  <a:pt x="953134" y="0"/>
                </a:moveTo>
                <a:lnTo>
                  <a:pt x="974831" y="52814"/>
                </a:lnTo>
                <a:lnTo>
                  <a:pt x="986535" y="48005"/>
                </a:lnTo>
                <a:lnTo>
                  <a:pt x="1061964" y="48005"/>
                </a:lnTo>
                <a:lnTo>
                  <a:pt x="1094739" y="10413"/>
                </a:lnTo>
                <a:lnTo>
                  <a:pt x="953134" y="0"/>
                </a:lnTo>
                <a:close/>
              </a:path>
            </a:pathLst>
          </a:custGeom>
          <a:solidFill>
            <a:srgbClr val="000000"/>
          </a:solidFill>
        </p:spPr>
        <p:txBody>
          <a:bodyPr wrap="square" lIns="0" tIns="0" rIns="0" bIns="0" rtlCol="0"/>
          <a:lstStyle/>
          <a:p>
            <a:endParaRPr/>
          </a:p>
        </p:txBody>
      </p:sp>
      <p:sp>
        <p:nvSpPr>
          <p:cNvPr id="95" name="object 95"/>
          <p:cNvSpPr/>
          <p:nvPr/>
        </p:nvSpPr>
        <p:spPr>
          <a:xfrm>
            <a:off x="7979664" y="4849623"/>
            <a:ext cx="312420" cy="326390"/>
          </a:xfrm>
          <a:custGeom>
            <a:avLst/>
            <a:gdLst/>
            <a:ahLst/>
            <a:cxnLst/>
            <a:rect l="l" t="t" r="r" b="b"/>
            <a:pathLst>
              <a:path w="312420" h="326389">
                <a:moveTo>
                  <a:pt x="156209"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09" y="326135"/>
                </a:lnTo>
                <a:lnTo>
                  <a:pt x="205569" y="317821"/>
                </a:lnTo>
                <a:lnTo>
                  <a:pt x="248448" y="294668"/>
                </a:lnTo>
                <a:lnTo>
                  <a:pt x="282269" y="259366"/>
                </a:lnTo>
                <a:lnTo>
                  <a:pt x="304452" y="214603"/>
                </a:lnTo>
                <a:lnTo>
                  <a:pt x="312419" y="163067"/>
                </a:lnTo>
                <a:lnTo>
                  <a:pt x="304452" y="111532"/>
                </a:lnTo>
                <a:lnTo>
                  <a:pt x="282269" y="66769"/>
                </a:lnTo>
                <a:lnTo>
                  <a:pt x="248448" y="31467"/>
                </a:lnTo>
                <a:lnTo>
                  <a:pt x="205569" y="8314"/>
                </a:lnTo>
                <a:lnTo>
                  <a:pt x="156209" y="0"/>
                </a:lnTo>
                <a:close/>
              </a:path>
            </a:pathLst>
          </a:custGeom>
          <a:solidFill>
            <a:srgbClr val="6F2F9F">
              <a:alpha val="59999"/>
            </a:srgbClr>
          </a:solidFill>
        </p:spPr>
        <p:txBody>
          <a:bodyPr wrap="square" lIns="0" tIns="0" rIns="0" bIns="0" rtlCol="0"/>
          <a:lstStyle/>
          <a:p>
            <a:endParaRPr/>
          </a:p>
        </p:txBody>
      </p:sp>
      <p:sp>
        <p:nvSpPr>
          <p:cNvPr id="96" name="object 96"/>
          <p:cNvSpPr/>
          <p:nvPr/>
        </p:nvSpPr>
        <p:spPr>
          <a:xfrm>
            <a:off x="8078469" y="4612387"/>
            <a:ext cx="127000" cy="238760"/>
          </a:xfrm>
          <a:prstGeom prst="rect">
            <a:avLst/>
          </a:prstGeom>
          <a:blipFill>
            <a:blip r:embed="rId2" cstate="print"/>
            <a:stretch>
              <a:fillRect/>
            </a:stretch>
          </a:blipFill>
        </p:spPr>
        <p:txBody>
          <a:bodyPr wrap="square" lIns="0" tIns="0" rIns="0" bIns="0" rtlCol="0"/>
          <a:lstStyle/>
          <a:p>
            <a:endParaRPr/>
          </a:p>
        </p:txBody>
      </p:sp>
      <p:sp>
        <p:nvSpPr>
          <p:cNvPr id="97" name="object 97"/>
          <p:cNvSpPr/>
          <p:nvPr/>
        </p:nvSpPr>
        <p:spPr>
          <a:xfrm>
            <a:off x="7543800" y="5546091"/>
            <a:ext cx="1183005" cy="565785"/>
          </a:xfrm>
          <a:custGeom>
            <a:avLst/>
            <a:gdLst/>
            <a:ahLst/>
            <a:cxnLst/>
            <a:rect l="l" t="t" r="r" b="b"/>
            <a:pathLst>
              <a:path w="1183004" h="565785">
                <a:moveTo>
                  <a:pt x="1088390" y="0"/>
                </a:moveTo>
                <a:lnTo>
                  <a:pt x="94233" y="0"/>
                </a:lnTo>
                <a:lnTo>
                  <a:pt x="57542" y="7405"/>
                </a:lnTo>
                <a:lnTo>
                  <a:pt x="27590" y="27600"/>
                </a:lnTo>
                <a:lnTo>
                  <a:pt x="7401" y="57553"/>
                </a:lnTo>
                <a:lnTo>
                  <a:pt x="0" y="94234"/>
                </a:lnTo>
                <a:lnTo>
                  <a:pt x="0" y="471170"/>
                </a:lnTo>
                <a:lnTo>
                  <a:pt x="7401" y="507850"/>
                </a:lnTo>
                <a:lnTo>
                  <a:pt x="27590" y="537803"/>
                </a:lnTo>
                <a:lnTo>
                  <a:pt x="57542" y="557998"/>
                </a:lnTo>
                <a:lnTo>
                  <a:pt x="94233" y="565404"/>
                </a:lnTo>
                <a:lnTo>
                  <a:pt x="1088390" y="565404"/>
                </a:lnTo>
                <a:lnTo>
                  <a:pt x="1125081" y="557998"/>
                </a:lnTo>
                <a:lnTo>
                  <a:pt x="1155033" y="537803"/>
                </a:lnTo>
                <a:lnTo>
                  <a:pt x="1175222" y="507850"/>
                </a:lnTo>
                <a:lnTo>
                  <a:pt x="1182624" y="471170"/>
                </a:lnTo>
                <a:lnTo>
                  <a:pt x="1182624" y="94234"/>
                </a:lnTo>
                <a:lnTo>
                  <a:pt x="1175222" y="57553"/>
                </a:lnTo>
                <a:lnTo>
                  <a:pt x="1155033" y="27600"/>
                </a:lnTo>
                <a:lnTo>
                  <a:pt x="1125081" y="7405"/>
                </a:lnTo>
                <a:lnTo>
                  <a:pt x="1088390" y="0"/>
                </a:lnTo>
                <a:close/>
              </a:path>
            </a:pathLst>
          </a:custGeom>
          <a:solidFill>
            <a:srgbClr val="A9D18E"/>
          </a:solidFill>
        </p:spPr>
        <p:txBody>
          <a:bodyPr wrap="square" lIns="0" tIns="0" rIns="0" bIns="0" rtlCol="0" anchor="ctr"/>
          <a:lstStyle/>
          <a:p>
            <a:pPr algn="ctr"/>
            <a:r>
              <a:rPr lang="en-US" altLang="zh-CN" sz="2400" spc="85" dirty="0" smtClean="0">
                <a:latin typeface="Noto Sans CJK JP Regular"/>
                <a:cs typeface="Noto Sans CJK JP Regular"/>
              </a:rPr>
              <a:t>&lt;/s&gt;</a:t>
            </a:r>
            <a:endParaRPr sz="2400" dirty="0"/>
          </a:p>
        </p:txBody>
      </p:sp>
      <p:sp>
        <p:nvSpPr>
          <p:cNvPr id="98" name="object 98"/>
          <p:cNvSpPr/>
          <p:nvPr/>
        </p:nvSpPr>
        <p:spPr>
          <a:xfrm>
            <a:off x="8071611" y="5175758"/>
            <a:ext cx="127000" cy="370840"/>
          </a:xfrm>
          <a:custGeom>
            <a:avLst/>
            <a:gdLst/>
            <a:ahLst/>
            <a:cxnLst/>
            <a:rect l="l" t="t" r="r" b="b"/>
            <a:pathLst>
              <a:path w="127000" h="370839">
                <a:moveTo>
                  <a:pt x="57150" y="243662"/>
                </a:moveTo>
                <a:lnTo>
                  <a:pt x="0" y="243662"/>
                </a:lnTo>
                <a:lnTo>
                  <a:pt x="63500" y="370662"/>
                </a:lnTo>
                <a:lnTo>
                  <a:pt x="120650" y="256362"/>
                </a:lnTo>
                <a:lnTo>
                  <a:pt x="57150" y="256362"/>
                </a:lnTo>
                <a:lnTo>
                  <a:pt x="57150" y="243662"/>
                </a:lnTo>
                <a:close/>
              </a:path>
              <a:path w="127000" h="370839">
                <a:moveTo>
                  <a:pt x="69850" y="0"/>
                </a:moveTo>
                <a:lnTo>
                  <a:pt x="57150" y="0"/>
                </a:lnTo>
                <a:lnTo>
                  <a:pt x="57150" y="256362"/>
                </a:lnTo>
                <a:lnTo>
                  <a:pt x="69850" y="256362"/>
                </a:lnTo>
                <a:lnTo>
                  <a:pt x="69850" y="0"/>
                </a:lnTo>
                <a:close/>
              </a:path>
              <a:path w="127000" h="370839">
                <a:moveTo>
                  <a:pt x="127000" y="243662"/>
                </a:moveTo>
                <a:lnTo>
                  <a:pt x="69850" y="243662"/>
                </a:lnTo>
                <a:lnTo>
                  <a:pt x="69850" y="256362"/>
                </a:lnTo>
                <a:lnTo>
                  <a:pt x="120650" y="256362"/>
                </a:lnTo>
                <a:lnTo>
                  <a:pt x="127000" y="243662"/>
                </a:lnTo>
                <a:close/>
              </a:path>
            </a:pathLst>
          </a:custGeom>
          <a:solidFill>
            <a:srgbClr val="000000"/>
          </a:solidFill>
        </p:spPr>
        <p:txBody>
          <a:bodyPr wrap="square" lIns="0" tIns="0" rIns="0" bIns="0" rtlCol="0"/>
          <a:lstStyle/>
          <a:p>
            <a:endParaRPr/>
          </a:p>
        </p:txBody>
      </p:sp>
      <p:sp>
        <p:nvSpPr>
          <p:cNvPr id="99" name="object 99"/>
          <p:cNvSpPr txBox="1"/>
          <p:nvPr/>
        </p:nvSpPr>
        <p:spPr>
          <a:xfrm>
            <a:off x="5879591" y="6216518"/>
            <a:ext cx="2485390" cy="289823"/>
          </a:xfrm>
          <a:prstGeom prst="rect">
            <a:avLst/>
          </a:prstGeom>
        </p:spPr>
        <p:txBody>
          <a:bodyPr vert="horz" wrap="square" lIns="0" tIns="12700" rIns="0" bIns="0" rtlCol="0">
            <a:spAutoFit/>
          </a:bodyPr>
          <a:lstStyle/>
          <a:p>
            <a:pPr marL="12700">
              <a:lnSpc>
                <a:spcPct val="100000"/>
              </a:lnSpc>
              <a:spcBef>
                <a:spcPts val="100"/>
              </a:spcBef>
              <a:tabLst>
                <a:tab pos="1514475" algn="l"/>
              </a:tabLst>
            </a:pPr>
            <a:r>
              <a:rPr sz="1800" spc="-105" dirty="0" smtClean="0">
                <a:solidFill>
                  <a:srgbClr val="843B0C"/>
                </a:solidFill>
                <a:latin typeface="Noto Sans CJK JP Regular"/>
                <a:cs typeface="Noto Sans CJK JP Regular"/>
              </a:rPr>
              <a:t>(</a:t>
            </a:r>
            <a:r>
              <a:rPr sz="1800" spc="-105" dirty="0">
                <a:solidFill>
                  <a:srgbClr val="843B0C"/>
                </a:solidFill>
                <a:latin typeface="Noto Sans CJK JP Regular"/>
                <a:cs typeface="Noto Sans CJK JP Regular"/>
              </a:rPr>
              <a:t>Sutskever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a:t>
            </a:r>
            <a:r>
              <a:rPr sz="1800" spc="-235" dirty="0">
                <a:solidFill>
                  <a:srgbClr val="843B0C"/>
                </a:solidFill>
                <a:latin typeface="Noto Sans CJK JP Regular"/>
                <a:cs typeface="Noto Sans CJK JP Regular"/>
              </a:rPr>
              <a:t> </a:t>
            </a:r>
            <a:r>
              <a:rPr sz="1800" spc="-60" dirty="0">
                <a:solidFill>
                  <a:srgbClr val="843B0C"/>
                </a:solidFill>
                <a:latin typeface="Noto Sans CJK JP Regular"/>
                <a:cs typeface="Noto Sans CJK JP Regular"/>
              </a:rPr>
              <a:t>2014)</a:t>
            </a:r>
            <a:endParaRPr sz="1800" dirty="0">
              <a:latin typeface="Noto Sans CJK JP Regular"/>
              <a:cs typeface="Noto Sans CJK JP Regular"/>
            </a:endParaRPr>
          </a:p>
        </p:txBody>
      </p:sp>
    </p:spTree>
    <p:extLst>
      <p:ext uri="{BB962C8B-B14F-4D97-AF65-F5344CB8AC3E}">
        <p14:creationId xmlns:p14="http://schemas.microsoft.com/office/powerpoint/2010/main" val="12443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7"/>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6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5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9"/>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67"/>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66"/>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62"/>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61"/>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65"/>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63"/>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64"/>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75"/>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76"/>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74"/>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7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69"/>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73"/>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72"/>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71"/>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79"/>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78"/>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77"/>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81"/>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80"/>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84"/>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82"/>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83"/>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86"/>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87"/>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85"/>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89"/>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88"/>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grpId="0" nodeType="clickEffect">
                                  <p:stCondLst>
                                    <p:cond delay="0"/>
                                  </p:stCondLst>
                                  <p:childTnLst>
                                    <p:set>
                                      <p:cBhvr>
                                        <p:cTn id="212" dur="1" fill="hold">
                                          <p:stCondLst>
                                            <p:cond delay="0"/>
                                          </p:stCondLst>
                                        </p:cTn>
                                        <p:tgtEl>
                                          <p:spTgt spid="90"/>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91"/>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93"/>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94"/>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92"/>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96"/>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95"/>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grpId="0" nodeType="clickEffect">
                                  <p:stCondLst>
                                    <p:cond delay="0"/>
                                  </p:stCondLst>
                                  <p:childTnLst>
                                    <p:set>
                                      <p:cBhvr>
                                        <p:cTn id="232" dur="1" fill="hold">
                                          <p:stCondLst>
                                            <p:cond delay="0"/>
                                          </p:stCondLst>
                                        </p:cTn>
                                        <p:tgtEl>
                                          <p:spTgt spid="98"/>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p:bldP spid="52" grpId="0" animBg="1"/>
      <p:bldP spid="53" grpId="0" animBg="1"/>
      <p:bldP spid="54" grpId="0" animBg="1"/>
      <p:bldP spid="55" grpId="0" animBg="1"/>
      <p:bldP spid="56" grpId="0" animBg="1"/>
      <p:bldP spid="57" grpId="0" animBg="1"/>
      <p:bldP spid="58" grpId="0" animBg="1"/>
      <p:bldP spid="59" grpId="0"/>
      <p:bldP spid="60" grpId="0" animBg="1"/>
      <p:bldP spid="61" grpId="0" animBg="1"/>
      <p:bldP spid="62" grpId="0" animBg="1"/>
      <p:bldP spid="63" grpId="0" animBg="1"/>
      <p:bldP spid="64" grpId="0"/>
      <p:bldP spid="65" grpId="0" animBg="1"/>
      <p:bldP spid="66" grpId="0" animBg="1"/>
      <p:bldP spid="67" grpId="0" animBg="1"/>
      <p:bldP spid="68" grpId="0" animBg="1"/>
      <p:bldP spid="69" grpId="0" animBg="1"/>
      <p:bldP spid="70" grpId="0" animBg="1"/>
      <p:bldP spid="71" grpId="0" animBg="1"/>
      <p:bldP spid="72" grpId="0"/>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766061" y="141605"/>
            <a:ext cx="561340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a:t>翻译模型：循环</a:t>
            </a:r>
            <a:r>
              <a:rPr lang="zh-CN" altLang="en-US" kern="0" dirty="0" smtClean="0"/>
              <a:t>神</a:t>
            </a:r>
            <a:r>
              <a:rPr lang="zh-CN" altLang="en-US" kern="0" spc="-25" dirty="0" smtClean="0"/>
              <a:t>经</a:t>
            </a:r>
            <a:r>
              <a:rPr lang="zh-CN" altLang="en-US" kern="0" dirty="0" smtClean="0"/>
              <a:t>网络的</a:t>
            </a:r>
            <a:r>
              <a:rPr lang="zh-CN" altLang="en-US" kern="0" spc="-25" dirty="0" smtClean="0"/>
              <a:t>优</a:t>
            </a:r>
            <a:r>
              <a:rPr lang="zh-CN" altLang="en-US" kern="0" dirty="0" smtClean="0"/>
              <a:t>缺点</a:t>
            </a:r>
            <a:endParaRPr lang="zh-CN" altLang="en-US" kern="0" dirty="0"/>
          </a:p>
        </p:txBody>
      </p:sp>
      <p:sp>
        <p:nvSpPr>
          <p:cNvPr id="3" name="object 3"/>
          <p:cNvSpPr txBox="1"/>
          <p:nvPr/>
        </p:nvSpPr>
        <p:spPr>
          <a:xfrm>
            <a:off x="707542" y="979517"/>
            <a:ext cx="5921858" cy="2169160"/>
          </a:xfrm>
          <a:prstGeom prst="rect">
            <a:avLst/>
          </a:prstGeom>
        </p:spPr>
        <p:txBody>
          <a:bodyPr vert="horz" wrap="square" lIns="0" tIns="41275" rIns="0" bIns="0" rtlCol="0">
            <a:spAutoFit/>
          </a:bodyPr>
          <a:lstStyle/>
          <a:p>
            <a:pPr marL="241300" indent="-228600">
              <a:lnSpc>
                <a:spcPct val="100000"/>
              </a:lnSpc>
              <a:spcBef>
                <a:spcPts val="325"/>
              </a:spcBef>
              <a:buFont typeface="Arial"/>
              <a:buChar char="•"/>
              <a:tabLst>
                <a:tab pos="241300" algn="l"/>
              </a:tabLst>
            </a:pPr>
            <a:r>
              <a:rPr sz="2800" spc="5" dirty="0">
                <a:solidFill>
                  <a:srgbClr val="FF0000"/>
                </a:solidFill>
                <a:latin typeface="Noto Sans Mono CJK JP Regular"/>
                <a:cs typeface="Noto Sans Mono CJK JP Regular"/>
              </a:rPr>
              <a:t>优点</a:t>
            </a:r>
            <a:endParaRPr sz="2800" dirty="0">
              <a:latin typeface="Noto Sans Mono CJK JP Regular"/>
              <a:cs typeface="Noto Sans Mono CJK JP Regular"/>
            </a:endParaRPr>
          </a:p>
          <a:p>
            <a:pPr marL="697865" lvl="1" indent="-227965">
              <a:lnSpc>
                <a:spcPct val="100000"/>
              </a:lnSpc>
              <a:spcBef>
                <a:spcPts val="195"/>
              </a:spcBef>
              <a:buFont typeface="Arial"/>
              <a:buChar char="•"/>
              <a:tabLst>
                <a:tab pos="698500" algn="l"/>
              </a:tabLst>
            </a:pPr>
            <a:r>
              <a:rPr sz="2400" dirty="0">
                <a:latin typeface="Noto Sans Mono CJK JP Regular"/>
                <a:cs typeface="Noto Sans Mono CJK JP Regular"/>
              </a:rPr>
              <a:t>适合处理变长线性序列</a:t>
            </a:r>
          </a:p>
          <a:p>
            <a:pPr marL="697865" lvl="1" indent="-227965">
              <a:lnSpc>
                <a:spcPct val="100000"/>
              </a:lnSpc>
              <a:spcBef>
                <a:spcPts val="215"/>
              </a:spcBef>
              <a:buFont typeface="Arial"/>
              <a:buChar char="•"/>
              <a:tabLst>
                <a:tab pos="698500" algn="l"/>
              </a:tabLst>
            </a:pPr>
            <a:r>
              <a:rPr sz="2400" dirty="0">
                <a:latin typeface="Noto Sans Mono CJK JP Regular"/>
                <a:cs typeface="Noto Sans Mono CJK JP Regular"/>
              </a:rPr>
              <a:t>理论上能够利用无限长的历史信息</a:t>
            </a:r>
          </a:p>
          <a:p>
            <a:pPr marL="241300" indent="-228600">
              <a:lnSpc>
                <a:spcPct val="100000"/>
              </a:lnSpc>
              <a:spcBef>
                <a:spcPts val="670"/>
              </a:spcBef>
              <a:buFont typeface="Arial"/>
              <a:buChar char="•"/>
              <a:tabLst>
                <a:tab pos="241300" algn="l"/>
              </a:tabLst>
            </a:pPr>
            <a:r>
              <a:rPr sz="2800" dirty="0">
                <a:solidFill>
                  <a:srgbClr val="006FC0"/>
                </a:solidFill>
                <a:latin typeface="Noto Sans Mono CJK JP Regular"/>
                <a:cs typeface="Noto Sans Mono CJK JP Regular"/>
              </a:rPr>
              <a:t>缺点</a:t>
            </a:r>
            <a:endParaRPr sz="2800" dirty="0">
              <a:latin typeface="Noto Sans Mono CJK JP Regular"/>
              <a:cs typeface="Noto Sans Mono CJK JP Regular"/>
            </a:endParaRPr>
          </a:p>
          <a:p>
            <a:pPr marL="697865" lvl="1" indent="-227965">
              <a:lnSpc>
                <a:spcPct val="100000"/>
              </a:lnSpc>
              <a:spcBef>
                <a:spcPts val="210"/>
              </a:spcBef>
              <a:buFont typeface="Arial"/>
              <a:buChar char="•"/>
              <a:tabLst>
                <a:tab pos="698500" algn="l"/>
              </a:tabLst>
            </a:pPr>
            <a:r>
              <a:rPr lang="zh-CN" altLang="en-US" sz="2400" dirty="0" smtClean="0">
                <a:latin typeface="Noto Sans Mono CJK JP Regular"/>
                <a:cs typeface="Noto Sans Mono CJK JP Regular"/>
              </a:rPr>
              <a:t>“</a:t>
            </a:r>
            <a:r>
              <a:rPr lang="zh-CN" altLang="en-US" sz="2400" dirty="0" smtClean="0">
                <a:solidFill>
                  <a:srgbClr val="006FC0"/>
                </a:solidFill>
                <a:latin typeface="Noto Sans Mono CJK JP Regular"/>
                <a:cs typeface="Noto Sans Mono CJK JP Regular"/>
              </a:rPr>
              <a:t>梯度消失</a:t>
            </a:r>
            <a:r>
              <a:rPr lang="zh-CN" altLang="en-US" sz="2400" dirty="0" smtClean="0">
                <a:latin typeface="Noto Sans Mono CJK JP Regular"/>
                <a:cs typeface="Noto Sans Mono CJK JP Regular"/>
              </a:rPr>
              <a:t>”或“</a:t>
            </a:r>
            <a:r>
              <a:rPr sz="2400" dirty="0" err="1" smtClean="0">
                <a:solidFill>
                  <a:srgbClr val="006FC0"/>
                </a:solidFill>
                <a:latin typeface="Noto Sans Mono CJK JP Regular"/>
                <a:cs typeface="Noto Sans Mono CJK JP Regular"/>
              </a:rPr>
              <a:t>梯度爆炸</a:t>
            </a:r>
            <a:r>
              <a:rPr lang="zh-CN" altLang="en-US" sz="2400" dirty="0" smtClean="0">
                <a:latin typeface="Noto Sans Mono CJK JP Regular"/>
                <a:cs typeface="Noto Sans Mono CJK JP Regular"/>
              </a:rPr>
              <a:t>”</a:t>
            </a:r>
            <a:endParaRPr sz="2400" dirty="0">
              <a:latin typeface="Noto Sans Mono CJK JP Regular"/>
              <a:cs typeface="Noto Sans Mono CJK JP Regular"/>
            </a:endParaRPr>
          </a:p>
        </p:txBody>
      </p:sp>
      <p:sp>
        <p:nvSpPr>
          <p:cNvPr id="5" name="object 5"/>
          <p:cNvSpPr txBox="1"/>
          <p:nvPr/>
        </p:nvSpPr>
        <p:spPr>
          <a:xfrm>
            <a:off x="5990742" y="6222238"/>
            <a:ext cx="2659227" cy="299720"/>
          </a:xfrm>
          <a:prstGeom prst="rect">
            <a:avLst/>
          </a:prstGeom>
        </p:spPr>
        <p:txBody>
          <a:bodyPr vert="horz" wrap="square" lIns="0" tIns="12700" rIns="0" bIns="0" rtlCol="0">
            <a:spAutoFit/>
          </a:bodyPr>
          <a:lstStyle/>
          <a:p>
            <a:pPr marL="12700">
              <a:lnSpc>
                <a:spcPct val="100000"/>
              </a:lnSpc>
              <a:spcBef>
                <a:spcPts val="100"/>
              </a:spcBef>
            </a:pPr>
            <a:r>
              <a:rPr sz="1800" spc="-110" dirty="0">
                <a:solidFill>
                  <a:srgbClr val="843B0C"/>
                </a:solidFill>
                <a:latin typeface="Noto Sans CJK JP Regular"/>
                <a:cs typeface="Noto Sans CJK JP Regular"/>
              </a:rPr>
              <a:t>(Pascanu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a:t>
            </a:r>
            <a:r>
              <a:rPr sz="1800" spc="-245" dirty="0">
                <a:solidFill>
                  <a:srgbClr val="843B0C"/>
                </a:solidFill>
                <a:latin typeface="Noto Sans CJK JP Regular"/>
                <a:cs typeface="Noto Sans CJK JP Regular"/>
              </a:rPr>
              <a:t> </a:t>
            </a:r>
            <a:r>
              <a:rPr sz="1800" spc="-60" dirty="0">
                <a:solidFill>
                  <a:srgbClr val="843B0C"/>
                </a:solidFill>
                <a:latin typeface="Noto Sans CJK JP Regular"/>
                <a:cs typeface="Noto Sans CJK JP Regular"/>
              </a:rPr>
              <a:t>2013)</a:t>
            </a:r>
            <a:endParaRPr sz="1800" dirty="0">
              <a:latin typeface="Noto Sans CJK JP Regular"/>
              <a:cs typeface="Noto Sans CJK JP Regular"/>
            </a:endParaRPr>
          </a:p>
        </p:txBody>
      </p:sp>
      <p:sp>
        <p:nvSpPr>
          <p:cNvPr id="6" name="object 6"/>
          <p:cNvSpPr/>
          <p:nvPr/>
        </p:nvSpPr>
        <p:spPr>
          <a:xfrm>
            <a:off x="662964" y="3519317"/>
            <a:ext cx="7924764" cy="241372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224750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2018920" y="141605"/>
            <a:ext cx="468668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a:t>翻译模型：长</a:t>
            </a:r>
            <a:r>
              <a:rPr lang="zh-CN" altLang="en-US" kern="0" dirty="0" smtClean="0"/>
              <a:t>短时</a:t>
            </a:r>
            <a:r>
              <a:rPr lang="zh-CN" altLang="en-US" kern="0" spc="-25" dirty="0" smtClean="0"/>
              <a:t>记</a:t>
            </a:r>
            <a:r>
              <a:rPr lang="zh-CN" altLang="en-US" kern="0" dirty="0" smtClean="0"/>
              <a:t>忆</a:t>
            </a:r>
            <a:endParaRPr lang="zh-CN" altLang="en-US" kern="0" dirty="0"/>
          </a:p>
        </p:txBody>
      </p:sp>
      <p:sp>
        <p:nvSpPr>
          <p:cNvPr id="4" name="object 4"/>
          <p:cNvSpPr txBox="1"/>
          <p:nvPr/>
        </p:nvSpPr>
        <p:spPr>
          <a:xfrm>
            <a:off x="707542" y="908305"/>
            <a:ext cx="7935824" cy="443070"/>
          </a:xfrm>
          <a:prstGeom prst="rect">
            <a:avLst/>
          </a:prstGeom>
        </p:spPr>
        <p:txBody>
          <a:bodyPr vert="horz" wrap="square" lIns="0" tIns="12065" rIns="0" bIns="0" rtlCol="0">
            <a:spAutoFit/>
          </a:bodyPr>
          <a:lstStyle/>
          <a:p>
            <a:pPr marL="241300" indent="-228600">
              <a:spcBef>
                <a:spcPts val="95"/>
              </a:spcBef>
              <a:buFont typeface="Arial"/>
              <a:buChar char="•"/>
              <a:tabLst>
                <a:tab pos="241300" algn="l"/>
              </a:tabLst>
            </a:pPr>
            <a:r>
              <a:rPr sz="2800" dirty="0" err="1">
                <a:latin typeface="Noto Sans Mono CJK JP Regular"/>
                <a:cs typeface="Noto Sans Mono CJK JP Regular"/>
              </a:rPr>
              <a:t>通过门阀</a:t>
            </a:r>
            <a:r>
              <a:rPr lang="zh-CN" altLang="en-US" sz="2800" dirty="0">
                <a:latin typeface="Noto Sans Mono CJK JP Regular"/>
                <a:cs typeface="Noto Sans Mono CJK JP Regular"/>
              </a:rPr>
              <a:t>机制缓解“梯度消失”</a:t>
            </a:r>
            <a:r>
              <a:rPr sz="2800" dirty="0" err="1">
                <a:latin typeface="Noto Sans Mono CJK JP Regular"/>
                <a:cs typeface="Noto Sans Mono CJK JP Regular"/>
              </a:rPr>
              <a:t>和“梯度爆炸</a:t>
            </a:r>
            <a:r>
              <a:rPr sz="2800" dirty="0">
                <a:latin typeface="Noto Sans Mono CJK JP Regular"/>
                <a:cs typeface="Noto Sans Mono CJK JP Regular"/>
              </a:rPr>
              <a:t>”</a:t>
            </a:r>
          </a:p>
        </p:txBody>
      </p:sp>
      <p:sp>
        <p:nvSpPr>
          <p:cNvPr id="5" name="object 5"/>
          <p:cNvSpPr/>
          <p:nvPr/>
        </p:nvSpPr>
        <p:spPr>
          <a:xfrm>
            <a:off x="1526487" y="1591808"/>
            <a:ext cx="6048441" cy="4481801"/>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5060696" y="6192063"/>
            <a:ext cx="3582670" cy="299720"/>
          </a:xfrm>
          <a:prstGeom prst="rect">
            <a:avLst/>
          </a:prstGeom>
        </p:spPr>
        <p:txBody>
          <a:bodyPr vert="horz" wrap="square" lIns="0" tIns="12700" rIns="0" bIns="0" rtlCol="0">
            <a:spAutoFit/>
          </a:bodyPr>
          <a:lstStyle/>
          <a:p>
            <a:pPr marL="12700">
              <a:lnSpc>
                <a:spcPct val="100000"/>
              </a:lnSpc>
              <a:spcBef>
                <a:spcPts val="100"/>
              </a:spcBef>
            </a:pPr>
            <a:r>
              <a:rPr sz="1800" spc="-90" dirty="0">
                <a:solidFill>
                  <a:srgbClr val="843B0C"/>
                </a:solidFill>
                <a:latin typeface="Noto Sans CJK JP Regular"/>
                <a:cs typeface="Noto Sans CJK JP Regular"/>
              </a:rPr>
              <a:t>(Hochreiter </a:t>
            </a:r>
            <a:r>
              <a:rPr sz="1800" spc="-105" dirty="0">
                <a:solidFill>
                  <a:srgbClr val="843B0C"/>
                </a:solidFill>
                <a:latin typeface="Noto Sans CJK JP Regular"/>
                <a:cs typeface="Noto Sans CJK JP Regular"/>
              </a:rPr>
              <a:t>and Schmidhuber,</a:t>
            </a:r>
            <a:r>
              <a:rPr sz="1800" spc="-180" dirty="0">
                <a:solidFill>
                  <a:srgbClr val="843B0C"/>
                </a:solidFill>
                <a:latin typeface="Noto Sans CJK JP Regular"/>
                <a:cs typeface="Noto Sans CJK JP Regular"/>
              </a:rPr>
              <a:t> </a:t>
            </a:r>
            <a:r>
              <a:rPr sz="1800" spc="-60" dirty="0">
                <a:solidFill>
                  <a:srgbClr val="843B0C"/>
                </a:solidFill>
                <a:latin typeface="Noto Sans CJK JP Regular"/>
                <a:cs typeface="Noto Sans CJK JP Regular"/>
              </a:rPr>
              <a:t>1997)</a:t>
            </a:r>
            <a:endParaRPr sz="1800">
              <a:latin typeface="Noto Sans CJK JP Regular"/>
              <a:cs typeface="Noto Sans CJK JP Regular"/>
            </a:endParaRPr>
          </a:p>
        </p:txBody>
      </p:sp>
    </p:spTree>
    <p:extLst>
      <p:ext uri="{BB962C8B-B14F-4D97-AF65-F5344CB8AC3E}">
        <p14:creationId xmlns:p14="http://schemas.microsoft.com/office/powerpoint/2010/main" val="25807541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766061" y="225297"/>
            <a:ext cx="561340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a:t>翻译模型：神经网</a:t>
            </a:r>
            <a:r>
              <a:rPr lang="zh-CN" altLang="en-US" kern="0" spc="-25" dirty="0" smtClean="0"/>
              <a:t>络</a:t>
            </a:r>
            <a:r>
              <a:rPr lang="zh-CN" altLang="en-US" kern="0" dirty="0" smtClean="0"/>
              <a:t>学到了</a:t>
            </a:r>
            <a:r>
              <a:rPr lang="zh-CN" altLang="en-US" kern="0" spc="-25" dirty="0" smtClean="0"/>
              <a:t>什</a:t>
            </a:r>
            <a:r>
              <a:rPr lang="zh-CN" altLang="en-US" kern="0" dirty="0" smtClean="0"/>
              <a:t>么？</a:t>
            </a:r>
            <a:endParaRPr lang="zh-CN" altLang="en-US" kern="0" dirty="0"/>
          </a:p>
        </p:txBody>
      </p:sp>
      <p:sp>
        <p:nvSpPr>
          <p:cNvPr id="4" name="object 3"/>
          <p:cNvSpPr/>
          <p:nvPr/>
        </p:nvSpPr>
        <p:spPr>
          <a:xfrm>
            <a:off x="1424915" y="1241062"/>
            <a:ext cx="6365280" cy="4755347"/>
          </a:xfrm>
          <a:prstGeom prst="rect">
            <a:avLst/>
          </a:prstGeom>
          <a:blipFill>
            <a:blip r:embed="rId2" cstate="print"/>
            <a:stretch>
              <a:fillRect/>
            </a:stretch>
          </a:blipFill>
        </p:spPr>
        <p:txBody>
          <a:bodyPr wrap="square" lIns="0" tIns="0" rIns="0" bIns="0" rtlCol="0"/>
          <a:lstStyle/>
          <a:p>
            <a:endParaRPr/>
          </a:p>
        </p:txBody>
      </p:sp>
      <p:sp>
        <p:nvSpPr>
          <p:cNvPr id="5" name="object 4"/>
          <p:cNvSpPr txBox="1"/>
          <p:nvPr/>
        </p:nvSpPr>
        <p:spPr>
          <a:xfrm>
            <a:off x="5791200" y="6277742"/>
            <a:ext cx="2846069" cy="243656"/>
          </a:xfrm>
          <a:prstGeom prst="rect">
            <a:avLst/>
          </a:prstGeom>
        </p:spPr>
        <p:txBody>
          <a:bodyPr vert="horz" wrap="square" lIns="0" tIns="0" rIns="0" bIns="0" rtlCol="0">
            <a:spAutoFit/>
          </a:bodyPr>
          <a:lstStyle/>
          <a:p>
            <a:pPr marL="12700">
              <a:lnSpc>
                <a:spcPts val="1920"/>
              </a:lnSpc>
            </a:pPr>
            <a:r>
              <a:rPr sz="1800" spc="-105" dirty="0">
                <a:solidFill>
                  <a:srgbClr val="843B0C"/>
                </a:solidFill>
                <a:latin typeface="Noto Sans CJK JP Regular"/>
                <a:cs typeface="Noto Sans CJK JP Regular"/>
              </a:rPr>
              <a:t>(Sutskever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a:t>
            </a:r>
            <a:r>
              <a:rPr sz="1800" spc="-235" dirty="0">
                <a:solidFill>
                  <a:srgbClr val="843B0C"/>
                </a:solidFill>
                <a:latin typeface="Noto Sans CJK JP Regular"/>
                <a:cs typeface="Noto Sans CJK JP Regular"/>
              </a:rPr>
              <a:t> </a:t>
            </a:r>
            <a:r>
              <a:rPr sz="1800" spc="-60" dirty="0">
                <a:solidFill>
                  <a:srgbClr val="843B0C"/>
                </a:solidFill>
                <a:latin typeface="Noto Sans CJK JP Regular"/>
                <a:cs typeface="Noto Sans CJK JP Regular"/>
              </a:rPr>
              <a:t>2014)</a:t>
            </a:r>
            <a:endParaRPr sz="1800" dirty="0">
              <a:latin typeface="Noto Sans CJK JP Regular"/>
              <a:cs typeface="Noto Sans CJK JP Regular"/>
            </a:endParaRPr>
          </a:p>
        </p:txBody>
      </p:sp>
    </p:spTree>
    <p:extLst>
      <p:ext uri="{BB962C8B-B14F-4D97-AF65-F5344CB8AC3E}">
        <p14:creationId xmlns:p14="http://schemas.microsoft.com/office/powerpoint/2010/main" val="20536803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067816" y="225297"/>
            <a:ext cx="701294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a:t>翻译模型：编码</a:t>
            </a:r>
            <a:r>
              <a:rPr lang="zh-CN" altLang="en-US" kern="0" spc="-10" dirty="0" smtClean="0"/>
              <a:t>器</a:t>
            </a:r>
            <a:r>
              <a:rPr lang="en-US" altLang="zh-CN" kern="0" spc="-10" dirty="0" smtClean="0"/>
              <a:t>-</a:t>
            </a:r>
            <a:r>
              <a:rPr lang="zh-CN" altLang="en-US" kern="0" dirty="0" smtClean="0"/>
              <a:t>解码器架构的</a:t>
            </a:r>
            <a:r>
              <a:rPr lang="zh-CN" altLang="en-US" kern="0" spc="-20" dirty="0" smtClean="0"/>
              <a:t>优</a:t>
            </a:r>
            <a:r>
              <a:rPr lang="zh-CN" altLang="en-US" kern="0" dirty="0" smtClean="0"/>
              <a:t>缺点</a:t>
            </a:r>
            <a:endParaRPr lang="zh-CN" altLang="en-US" kern="0" dirty="0"/>
          </a:p>
        </p:txBody>
      </p:sp>
      <p:sp>
        <p:nvSpPr>
          <p:cNvPr id="4" name="object 3"/>
          <p:cNvSpPr txBox="1"/>
          <p:nvPr/>
        </p:nvSpPr>
        <p:spPr>
          <a:xfrm>
            <a:off x="499973" y="5024373"/>
            <a:ext cx="7722234" cy="1047115"/>
          </a:xfrm>
          <a:prstGeom prst="rect">
            <a:avLst/>
          </a:prstGeom>
        </p:spPr>
        <p:txBody>
          <a:bodyPr vert="horz" wrap="square" lIns="0" tIns="96520" rIns="0" bIns="0" rtlCol="0">
            <a:spAutoFit/>
          </a:bodyPr>
          <a:lstStyle/>
          <a:p>
            <a:pPr marL="241300" indent="-228600">
              <a:lnSpc>
                <a:spcPct val="100000"/>
              </a:lnSpc>
              <a:spcBef>
                <a:spcPts val="760"/>
              </a:spcBef>
              <a:buFont typeface="Arial"/>
              <a:buChar char="•"/>
              <a:tabLst>
                <a:tab pos="241300" algn="l"/>
              </a:tabLst>
            </a:pPr>
            <a:r>
              <a:rPr sz="2800" spc="5" dirty="0">
                <a:solidFill>
                  <a:srgbClr val="FF0000"/>
                </a:solidFill>
                <a:latin typeface="Noto Sans Mono CJK JP Regular"/>
                <a:cs typeface="Noto Sans Mono CJK JP Regular"/>
              </a:rPr>
              <a:t>优</a:t>
            </a:r>
            <a:r>
              <a:rPr sz="2800" spc="-5" dirty="0">
                <a:solidFill>
                  <a:srgbClr val="FF0000"/>
                </a:solidFill>
                <a:latin typeface="Noto Sans Mono CJK JP Regular"/>
                <a:cs typeface="Noto Sans Mono CJK JP Regular"/>
              </a:rPr>
              <a:t>点</a:t>
            </a:r>
            <a:r>
              <a:rPr sz="2800" spc="-5" dirty="0">
                <a:latin typeface="Noto Sans Mono CJK JP Regular"/>
                <a:cs typeface="Noto Sans Mono CJK JP Regular"/>
              </a:rPr>
              <a:t>：利</a:t>
            </a:r>
            <a:r>
              <a:rPr sz="2800" spc="10" dirty="0">
                <a:latin typeface="Noto Sans Mono CJK JP Regular"/>
                <a:cs typeface="Noto Sans Mono CJK JP Regular"/>
              </a:rPr>
              <a:t>用</a:t>
            </a:r>
            <a:r>
              <a:rPr sz="2800" spc="-5" dirty="0">
                <a:latin typeface="Noto Sans Mono CJK JP Regular"/>
                <a:cs typeface="Noto Sans Mono CJK JP Regular"/>
              </a:rPr>
              <a:t>长短时</a:t>
            </a:r>
            <a:r>
              <a:rPr sz="2800" spc="10" dirty="0">
                <a:latin typeface="Noto Sans Mono CJK JP Regular"/>
                <a:cs typeface="Noto Sans Mono CJK JP Regular"/>
              </a:rPr>
              <a:t>记</a:t>
            </a:r>
            <a:r>
              <a:rPr sz="2800" spc="-5" dirty="0">
                <a:latin typeface="Noto Sans Mono CJK JP Regular"/>
                <a:cs typeface="Noto Sans Mono CJK JP Regular"/>
              </a:rPr>
              <a:t>忆处理</a:t>
            </a:r>
            <a:r>
              <a:rPr sz="2800" spc="10" dirty="0">
                <a:latin typeface="Noto Sans Mono CJK JP Regular"/>
                <a:cs typeface="Noto Sans Mono CJK JP Regular"/>
              </a:rPr>
              <a:t>长</a:t>
            </a:r>
            <a:r>
              <a:rPr sz="2800" spc="-5" dirty="0">
                <a:latin typeface="Noto Sans Mono CJK JP Regular"/>
                <a:cs typeface="Noto Sans Mono CJK JP Regular"/>
              </a:rPr>
              <a:t>距离依赖</a:t>
            </a:r>
            <a:endParaRPr sz="2800">
              <a:latin typeface="Noto Sans Mono CJK JP Regular"/>
              <a:cs typeface="Noto Sans Mono CJK JP Regular"/>
            </a:endParaRPr>
          </a:p>
          <a:p>
            <a:pPr marL="241300" indent="-228600">
              <a:lnSpc>
                <a:spcPct val="100000"/>
              </a:lnSpc>
              <a:spcBef>
                <a:spcPts val="660"/>
              </a:spcBef>
              <a:buFont typeface="Arial"/>
              <a:buChar char="•"/>
              <a:tabLst>
                <a:tab pos="241300" algn="l"/>
              </a:tabLst>
            </a:pPr>
            <a:r>
              <a:rPr sz="2800" spc="5" dirty="0">
                <a:solidFill>
                  <a:srgbClr val="006FC0"/>
                </a:solidFill>
                <a:latin typeface="Noto Sans Mono CJK JP Regular"/>
                <a:cs typeface="Noto Sans Mono CJK JP Regular"/>
              </a:rPr>
              <a:t>缺</a:t>
            </a:r>
            <a:r>
              <a:rPr sz="2800" spc="-5" dirty="0">
                <a:solidFill>
                  <a:srgbClr val="006FC0"/>
                </a:solidFill>
                <a:latin typeface="Noto Sans Mono CJK JP Regular"/>
                <a:cs typeface="Noto Sans Mono CJK JP Regular"/>
              </a:rPr>
              <a:t>点</a:t>
            </a:r>
            <a:r>
              <a:rPr sz="2800" spc="-5" dirty="0">
                <a:latin typeface="Noto Sans Mono CJK JP Regular"/>
                <a:cs typeface="Noto Sans Mono CJK JP Regular"/>
              </a:rPr>
              <a:t>：任</a:t>
            </a:r>
            <a:r>
              <a:rPr sz="2800" spc="10" dirty="0">
                <a:latin typeface="Noto Sans Mono CJK JP Regular"/>
                <a:cs typeface="Noto Sans Mono CJK JP Regular"/>
              </a:rPr>
              <a:t>意</a:t>
            </a:r>
            <a:r>
              <a:rPr sz="2800" spc="-5" dirty="0">
                <a:latin typeface="Noto Sans Mono CJK JP Regular"/>
                <a:cs typeface="Noto Sans Mono CJK JP Regular"/>
              </a:rPr>
              <a:t>长度的</a:t>
            </a:r>
            <a:r>
              <a:rPr sz="2800" spc="10" dirty="0">
                <a:latin typeface="Noto Sans Mono CJK JP Regular"/>
                <a:cs typeface="Noto Sans Mono CJK JP Regular"/>
              </a:rPr>
              <a:t>句</a:t>
            </a:r>
            <a:r>
              <a:rPr sz="2800" spc="-5" dirty="0">
                <a:latin typeface="Noto Sans Mono CJK JP Regular"/>
                <a:cs typeface="Noto Sans Mono CJK JP Regular"/>
              </a:rPr>
              <a:t>子都编</a:t>
            </a:r>
            <a:r>
              <a:rPr sz="2800" spc="10" dirty="0">
                <a:latin typeface="Noto Sans Mono CJK JP Regular"/>
                <a:cs typeface="Noto Sans Mono CJK JP Regular"/>
              </a:rPr>
              <a:t>码</a:t>
            </a:r>
            <a:r>
              <a:rPr sz="2800" spc="-5" dirty="0">
                <a:latin typeface="Noto Sans Mono CJK JP Regular"/>
                <a:cs typeface="Noto Sans Mono CJK JP Regular"/>
              </a:rPr>
              <a:t>为固定</a:t>
            </a:r>
            <a:r>
              <a:rPr sz="2800" spc="10" dirty="0">
                <a:latin typeface="Noto Sans Mono CJK JP Regular"/>
                <a:cs typeface="Noto Sans Mono CJK JP Regular"/>
              </a:rPr>
              <a:t>维</a:t>
            </a:r>
            <a:r>
              <a:rPr sz="2800" spc="-5" dirty="0">
                <a:latin typeface="Noto Sans Mono CJK JP Regular"/>
                <a:cs typeface="Noto Sans Mono CJK JP Regular"/>
              </a:rPr>
              <a:t>度的向量</a:t>
            </a:r>
            <a:endParaRPr sz="2800">
              <a:latin typeface="Noto Sans Mono CJK JP Regular"/>
              <a:cs typeface="Noto Sans Mono CJK JP Regular"/>
            </a:endParaRPr>
          </a:p>
        </p:txBody>
      </p:sp>
      <p:sp>
        <p:nvSpPr>
          <p:cNvPr id="5" name="object 4"/>
          <p:cNvSpPr/>
          <p:nvPr/>
        </p:nvSpPr>
        <p:spPr>
          <a:xfrm>
            <a:off x="1037844" y="1327403"/>
            <a:ext cx="7068311" cy="3579876"/>
          </a:xfrm>
          <a:prstGeom prst="rect">
            <a:avLst/>
          </a:prstGeom>
          <a:blipFill>
            <a:blip r:embed="rId2" cstate="print"/>
            <a:stretch>
              <a:fillRect/>
            </a:stretch>
          </a:blipFill>
        </p:spPr>
        <p:txBody>
          <a:bodyPr wrap="square" lIns="0" tIns="0" rIns="0" bIns="0" rtlCol="0"/>
          <a:lstStyle/>
          <a:p>
            <a:endParaRPr/>
          </a:p>
        </p:txBody>
      </p:sp>
      <p:sp>
        <p:nvSpPr>
          <p:cNvPr id="6" name="object 5"/>
          <p:cNvSpPr/>
          <p:nvPr/>
        </p:nvSpPr>
        <p:spPr>
          <a:xfrm>
            <a:off x="7341107" y="2321051"/>
            <a:ext cx="589915" cy="581025"/>
          </a:xfrm>
          <a:custGeom>
            <a:avLst/>
            <a:gdLst/>
            <a:ahLst/>
            <a:cxnLst/>
            <a:rect l="l" t="t" r="r" b="b"/>
            <a:pathLst>
              <a:path w="589915" h="581025">
                <a:moveTo>
                  <a:pt x="0" y="290322"/>
                </a:moveTo>
                <a:lnTo>
                  <a:pt x="3861" y="243215"/>
                </a:lnTo>
                <a:lnTo>
                  <a:pt x="15038" y="198534"/>
                </a:lnTo>
                <a:lnTo>
                  <a:pt x="32925" y="156875"/>
                </a:lnTo>
                <a:lnTo>
                  <a:pt x="56912" y="118835"/>
                </a:lnTo>
                <a:lnTo>
                  <a:pt x="86391" y="85010"/>
                </a:lnTo>
                <a:lnTo>
                  <a:pt x="120755" y="55997"/>
                </a:lnTo>
                <a:lnTo>
                  <a:pt x="159395" y="32393"/>
                </a:lnTo>
                <a:lnTo>
                  <a:pt x="201704" y="14794"/>
                </a:lnTo>
                <a:lnTo>
                  <a:pt x="247073" y="3798"/>
                </a:lnTo>
                <a:lnTo>
                  <a:pt x="294894" y="0"/>
                </a:lnTo>
                <a:lnTo>
                  <a:pt x="342714" y="3798"/>
                </a:lnTo>
                <a:lnTo>
                  <a:pt x="388083" y="14794"/>
                </a:lnTo>
                <a:lnTo>
                  <a:pt x="430392" y="32393"/>
                </a:lnTo>
                <a:lnTo>
                  <a:pt x="469032" y="55997"/>
                </a:lnTo>
                <a:lnTo>
                  <a:pt x="503396" y="85010"/>
                </a:lnTo>
                <a:lnTo>
                  <a:pt x="532875" y="118835"/>
                </a:lnTo>
                <a:lnTo>
                  <a:pt x="556862" y="156875"/>
                </a:lnTo>
                <a:lnTo>
                  <a:pt x="574749" y="198534"/>
                </a:lnTo>
                <a:lnTo>
                  <a:pt x="585926" y="243215"/>
                </a:lnTo>
                <a:lnTo>
                  <a:pt x="589788" y="290322"/>
                </a:lnTo>
                <a:lnTo>
                  <a:pt x="585926" y="337428"/>
                </a:lnTo>
                <a:lnTo>
                  <a:pt x="574749" y="382109"/>
                </a:lnTo>
                <a:lnTo>
                  <a:pt x="556862" y="423768"/>
                </a:lnTo>
                <a:lnTo>
                  <a:pt x="532875" y="461808"/>
                </a:lnTo>
                <a:lnTo>
                  <a:pt x="503396" y="495633"/>
                </a:lnTo>
                <a:lnTo>
                  <a:pt x="469032" y="524646"/>
                </a:lnTo>
                <a:lnTo>
                  <a:pt x="430392" y="548250"/>
                </a:lnTo>
                <a:lnTo>
                  <a:pt x="388083" y="565849"/>
                </a:lnTo>
                <a:lnTo>
                  <a:pt x="342714" y="576845"/>
                </a:lnTo>
                <a:lnTo>
                  <a:pt x="294894" y="580644"/>
                </a:lnTo>
                <a:lnTo>
                  <a:pt x="247073" y="576845"/>
                </a:lnTo>
                <a:lnTo>
                  <a:pt x="201704" y="565849"/>
                </a:lnTo>
                <a:lnTo>
                  <a:pt x="159395" y="548250"/>
                </a:lnTo>
                <a:lnTo>
                  <a:pt x="120755" y="524646"/>
                </a:lnTo>
                <a:lnTo>
                  <a:pt x="86391" y="495633"/>
                </a:lnTo>
                <a:lnTo>
                  <a:pt x="56912" y="461808"/>
                </a:lnTo>
                <a:lnTo>
                  <a:pt x="32925" y="423768"/>
                </a:lnTo>
                <a:lnTo>
                  <a:pt x="15038" y="382109"/>
                </a:lnTo>
                <a:lnTo>
                  <a:pt x="3861" y="337428"/>
                </a:lnTo>
                <a:lnTo>
                  <a:pt x="0" y="290322"/>
                </a:lnTo>
                <a:close/>
              </a:path>
            </a:pathLst>
          </a:custGeom>
          <a:ln w="64008">
            <a:solidFill>
              <a:srgbClr val="006FC0"/>
            </a:solidFill>
          </a:ln>
        </p:spPr>
        <p:txBody>
          <a:bodyPr wrap="square" lIns="0" tIns="0" rIns="0" bIns="0" rtlCol="0"/>
          <a:lstStyle/>
          <a:p>
            <a:endParaRPr/>
          </a:p>
        </p:txBody>
      </p:sp>
      <p:sp>
        <p:nvSpPr>
          <p:cNvPr id="7" name="object 6"/>
          <p:cNvSpPr txBox="1"/>
          <p:nvPr/>
        </p:nvSpPr>
        <p:spPr>
          <a:xfrm>
            <a:off x="6032372" y="6248400"/>
            <a:ext cx="2617469" cy="243656"/>
          </a:xfrm>
          <a:prstGeom prst="rect">
            <a:avLst/>
          </a:prstGeom>
        </p:spPr>
        <p:txBody>
          <a:bodyPr vert="horz" wrap="square" lIns="0" tIns="0" rIns="0" bIns="0" rtlCol="0">
            <a:spAutoFit/>
          </a:bodyPr>
          <a:lstStyle/>
          <a:p>
            <a:pPr marL="12700">
              <a:lnSpc>
                <a:spcPts val="1920"/>
              </a:lnSpc>
            </a:pPr>
            <a:r>
              <a:rPr sz="1800" spc="-105" dirty="0">
                <a:solidFill>
                  <a:srgbClr val="843B0C"/>
                </a:solidFill>
                <a:latin typeface="Noto Sans CJK JP Regular"/>
                <a:cs typeface="Noto Sans CJK JP Regular"/>
              </a:rPr>
              <a:t>(Sutskever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a:t>
            </a:r>
            <a:r>
              <a:rPr sz="1800" spc="-235" dirty="0">
                <a:solidFill>
                  <a:srgbClr val="843B0C"/>
                </a:solidFill>
                <a:latin typeface="Noto Sans CJK JP Regular"/>
                <a:cs typeface="Noto Sans CJK JP Regular"/>
              </a:rPr>
              <a:t> </a:t>
            </a:r>
            <a:r>
              <a:rPr sz="1800" spc="-60" dirty="0">
                <a:solidFill>
                  <a:srgbClr val="843B0C"/>
                </a:solidFill>
                <a:latin typeface="Noto Sans CJK JP Regular"/>
                <a:cs typeface="Noto Sans CJK JP Regular"/>
              </a:rPr>
              <a:t>2014)</a:t>
            </a:r>
            <a:endParaRPr sz="1800" dirty="0">
              <a:latin typeface="Noto Sans CJK JP Regular"/>
              <a:cs typeface="Noto Sans CJK JP Regular"/>
            </a:endParaRPr>
          </a:p>
        </p:txBody>
      </p:sp>
    </p:spTree>
    <p:extLst>
      <p:ext uri="{BB962C8B-B14F-4D97-AF65-F5344CB8AC3E}">
        <p14:creationId xmlns:p14="http://schemas.microsoft.com/office/powerpoint/2010/main" val="14935464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p:cNvSpPr txBox="1">
            <a:spLocks/>
          </p:cNvSpPr>
          <p:nvPr/>
        </p:nvSpPr>
        <p:spPr>
          <a:xfrm>
            <a:off x="2590800" y="241457"/>
            <a:ext cx="3364866"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a:t>翻译模型：注意力</a:t>
            </a:r>
          </a:p>
        </p:txBody>
      </p:sp>
      <p:sp>
        <p:nvSpPr>
          <p:cNvPr id="8" name="object 3"/>
          <p:cNvSpPr txBox="1"/>
          <p:nvPr/>
        </p:nvSpPr>
        <p:spPr>
          <a:xfrm>
            <a:off x="707542" y="1008634"/>
            <a:ext cx="4876800" cy="452120"/>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1300" algn="l"/>
              </a:tabLst>
            </a:pPr>
            <a:r>
              <a:rPr sz="2800" spc="5" dirty="0">
                <a:latin typeface="Noto Sans Mono CJK JP Regular"/>
                <a:cs typeface="Noto Sans Mono CJK JP Regular"/>
              </a:rPr>
              <a:t>思</a:t>
            </a:r>
            <a:r>
              <a:rPr sz="2800" spc="-10" dirty="0">
                <a:latin typeface="Noto Sans Mono CJK JP Regular"/>
                <a:cs typeface="Noto Sans Mono CJK JP Regular"/>
              </a:rPr>
              <a:t>想</a:t>
            </a:r>
            <a:r>
              <a:rPr sz="2800" spc="-5" dirty="0">
                <a:latin typeface="Noto Sans Mono CJK JP Regular"/>
                <a:cs typeface="Noto Sans Mono CJK JP Regular"/>
              </a:rPr>
              <a:t>：集</a:t>
            </a:r>
            <a:r>
              <a:rPr sz="2800" spc="10" dirty="0">
                <a:latin typeface="Noto Sans Mono CJK JP Regular"/>
                <a:cs typeface="Noto Sans Mono CJK JP Regular"/>
              </a:rPr>
              <a:t>中</a:t>
            </a:r>
            <a:r>
              <a:rPr sz="2800" spc="-5" dirty="0">
                <a:latin typeface="Noto Sans Mono CJK JP Regular"/>
                <a:cs typeface="Noto Sans Mono CJK JP Regular"/>
              </a:rPr>
              <a:t>关注相</a:t>
            </a:r>
            <a:r>
              <a:rPr sz="2800" spc="10" dirty="0">
                <a:latin typeface="Noto Sans Mono CJK JP Regular"/>
                <a:cs typeface="Noto Sans Mono CJK JP Regular"/>
              </a:rPr>
              <a:t>关</a:t>
            </a:r>
            <a:r>
              <a:rPr sz="2800" spc="-5" dirty="0">
                <a:latin typeface="Noto Sans Mono CJK JP Regular"/>
                <a:cs typeface="Noto Sans Mono CJK JP Regular"/>
              </a:rPr>
              <a:t>的上下文</a:t>
            </a:r>
            <a:endParaRPr sz="2800">
              <a:latin typeface="Noto Sans Mono CJK JP Regular"/>
              <a:cs typeface="Noto Sans Mono CJK JP Regular"/>
            </a:endParaRPr>
          </a:p>
        </p:txBody>
      </p:sp>
      <p:sp>
        <p:nvSpPr>
          <p:cNvPr id="10" name="object 5"/>
          <p:cNvSpPr txBox="1"/>
          <p:nvPr/>
        </p:nvSpPr>
        <p:spPr>
          <a:xfrm>
            <a:off x="6248400" y="6222238"/>
            <a:ext cx="2355214" cy="299720"/>
          </a:xfrm>
          <a:prstGeom prst="rect">
            <a:avLst/>
          </a:prstGeom>
        </p:spPr>
        <p:txBody>
          <a:bodyPr vert="horz" wrap="square" lIns="0" tIns="12700" rIns="0" bIns="0" rtlCol="0">
            <a:spAutoFit/>
          </a:bodyPr>
          <a:lstStyle/>
          <a:p>
            <a:pPr marL="12700">
              <a:lnSpc>
                <a:spcPct val="100000"/>
              </a:lnSpc>
              <a:spcBef>
                <a:spcPts val="100"/>
              </a:spcBef>
            </a:pPr>
            <a:r>
              <a:rPr sz="1800" spc="-65" dirty="0">
                <a:solidFill>
                  <a:srgbClr val="843B0C"/>
                </a:solidFill>
                <a:latin typeface="Noto Sans CJK JP Regular"/>
                <a:cs typeface="Noto Sans CJK JP Regular"/>
              </a:rPr>
              <a:t>(Cheng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a:t>
            </a:r>
            <a:r>
              <a:rPr sz="1800" spc="15" dirty="0">
                <a:solidFill>
                  <a:srgbClr val="843B0C"/>
                </a:solidFill>
                <a:latin typeface="Noto Sans CJK JP Regular"/>
                <a:cs typeface="Noto Sans CJK JP Regular"/>
              </a:rPr>
              <a:t> </a:t>
            </a:r>
            <a:r>
              <a:rPr sz="1800" spc="-70" dirty="0">
                <a:solidFill>
                  <a:srgbClr val="843B0C"/>
                </a:solidFill>
                <a:latin typeface="Noto Sans CJK JP Regular"/>
                <a:cs typeface="Noto Sans CJK JP Regular"/>
              </a:rPr>
              <a:t>2016a)</a:t>
            </a:r>
            <a:endParaRPr sz="1800" dirty="0">
              <a:latin typeface="Noto Sans CJK JP Regular"/>
              <a:cs typeface="Noto Sans CJK JP Regular"/>
            </a:endParaRPr>
          </a:p>
        </p:txBody>
      </p:sp>
      <p:sp>
        <p:nvSpPr>
          <p:cNvPr id="11" name="object 6"/>
          <p:cNvSpPr/>
          <p:nvPr/>
        </p:nvSpPr>
        <p:spPr>
          <a:xfrm>
            <a:off x="1120363" y="1663975"/>
            <a:ext cx="7027833" cy="453141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606820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9"/>
          <p:cNvSpPr/>
          <p:nvPr/>
        </p:nvSpPr>
        <p:spPr>
          <a:xfrm>
            <a:off x="593217" y="5634647"/>
            <a:ext cx="741045" cy="565785"/>
          </a:xfrm>
          <a:custGeom>
            <a:avLst/>
            <a:gdLst/>
            <a:ahLst/>
            <a:cxnLst/>
            <a:rect l="l" t="t" r="r" b="b"/>
            <a:pathLst>
              <a:path w="741045" h="565785">
                <a:moveTo>
                  <a:pt x="646429" y="0"/>
                </a:moveTo>
                <a:lnTo>
                  <a:pt x="94233" y="0"/>
                </a:lnTo>
                <a:lnTo>
                  <a:pt x="57542" y="7405"/>
                </a:lnTo>
                <a:lnTo>
                  <a:pt x="27590" y="27600"/>
                </a:lnTo>
                <a:lnTo>
                  <a:pt x="7401" y="57553"/>
                </a:lnTo>
                <a:lnTo>
                  <a:pt x="0" y="94234"/>
                </a:lnTo>
                <a:lnTo>
                  <a:pt x="0" y="471170"/>
                </a:lnTo>
                <a:lnTo>
                  <a:pt x="7401" y="507850"/>
                </a:lnTo>
                <a:lnTo>
                  <a:pt x="27590" y="537803"/>
                </a:lnTo>
                <a:lnTo>
                  <a:pt x="57542" y="557998"/>
                </a:lnTo>
                <a:lnTo>
                  <a:pt x="94233" y="565404"/>
                </a:lnTo>
                <a:lnTo>
                  <a:pt x="646429" y="565404"/>
                </a:lnTo>
                <a:lnTo>
                  <a:pt x="683121" y="557998"/>
                </a:lnTo>
                <a:lnTo>
                  <a:pt x="713073" y="537803"/>
                </a:lnTo>
                <a:lnTo>
                  <a:pt x="733262" y="507850"/>
                </a:lnTo>
                <a:lnTo>
                  <a:pt x="740663" y="471170"/>
                </a:lnTo>
                <a:lnTo>
                  <a:pt x="740663" y="94234"/>
                </a:lnTo>
                <a:lnTo>
                  <a:pt x="733262" y="57553"/>
                </a:lnTo>
                <a:lnTo>
                  <a:pt x="713073" y="27600"/>
                </a:lnTo>
                <a:lnTo>
                  <a:pt x="683121" y="7405"/>
                </a:lnTo>
                <a:lnTo>
                  <a:pt x="646429" y="0"/>
                </a:lnTo>
                <a:close/>
              </a:path>
            </a:pathLst>
          </a:custGeom>
          <a:solidFill>
            <a:srgbClr val="A9D18E"/>
          </a:solidFill>
        </p:spPr>
        <p:txBody>
          <a:bodyPr wrap="square" lIns="0" tIns="0" rIns="0" bIns="0" rtlCol="0"/>
          <a:lstStyle/>
          <a:p>
            <a:endParaRPr/>
          </a:p>
        </p:txBody>
      </p:sp>
      <p:sp>
        <p:nvSpPr>
          <p:cNvPr id="3" name="object 9"/>
          <p:cNvSpPr/>
          <p:nvPr/>
        </p:nvSpPr>
        <p:spPr>
          <a:xfrm>
            <a:off x="1773555" y="5623814"/>
            <a:ext cx="741045" cy="565785"/>
          </a:xfrm>
          <a:custGeom>
            <a:avLst/>
            <a:gdLst/>
            <a:ahLst/>
            <a:cxnLst/>
            <a:rect l="l" t="t" r="r" b="b"/>
            <a:pathLst>
              <a:path w="741045" h="565785">
                <a:moveTo>
                  <a:pt x="646429" y="0"/>
                </a:moveTo>
                <a:lnTo>
                  <a:pt x="94233" y="0"/>
                </a:lnTo>
                <a:lnTo>
                  <a:pt x="57542" y="7405"/>
                </a:lnTo>
                <a:lnTo>
                  <a:pt x="27590" y="27600"/>
                </a:lnTo>
                <a:lnTo>
                  <a:pt x="7401" y="57553"/>
                </a:lnTo>
                <a:lnTo>
                  <a:pt x="0" y="94234"/>
                </a:lnTo>
                <a:lnTo>
                  <a:pt x="0" y="471170"/>
                </a:lnTo>
                <a:lnTo>
                  <a:pt x="7401" y="507850"/>
                </a:lnTo>
                <a:lnTo>
                  <a:pt x="27590" y="537803"/>
                </a:lnTo>
                <a:lnTo>
                  <a:pt x="57542" y="557998"/>
                </a:lnTo>
                <a:lnTo>
                  <a:pt x="94233" y="565404"/>
                </a:lnTo>
                <a:lnTo>
                  <a:pt x="646429" y="565404"/>
                </a:lnTo>
                <a:lnTo>
                  <a:pt x="683121" y="557998"/>
                </a:lnTo>
                <a:lnTo>
                  <a:pt x="713073" y="537803"/>
                </a:lnTo>
                <a:lnTo>
                  <a:pt x="733262" y="507850"/>
                </a:lnTo>
                <a:lnTo>
                  <a:pt x="740663" y="471170"/>
                </a:lnTo>
                <a:lnTo>
                  <a:pt x="740663" y="94234"/>
                </a:lnTo>
                <a:lnTo>
                  <a:pt x="733262" y="57553"/>
                </a:lnTo>
                <a:lnTo>
                  <a:pt x="713073" y="27600"/>
                </a:lnTo>
                <a:lnTo>
                  <a:pt x="683121" y="7405"/>
                </a:lnTo>
                <a:lnTo>
                  <a:pt x="646429" y="0"/>
                </a:lnTo>
                <a:close/>
              </a:path>
            </a:pathLst>
          </a:custGeom>
          <a:solidFill>
            <a:srgbClr val="A9D18E"/>
          </a:solidFill>
        </p:spPr>
        <p:txBody>
          <a:bodyPr wrap="square" lIns="0" tIns="0" rIns="0" bIns="0" rtlCol="0" anchor="ctr"/>
          <a:lstStyle/>
          <a:p>
            <a:pPr algn="ctr"/>
            <a:r>
              <a:rPr lang="en-US" altLang="zh-CN" sz="2400" spc="-130" dirty="0" smtClean="0">
                <a:latin typeface="Noto Sans CJK JP Regular"/>
                <a:cs typeface="Noto Sans CJK JP Regular"/>
              </a:rPr>
              <a:t>held</a:t>
            </a:r>
            <a:endParaRPr lang="en-US" altLang="zh-CN" sz="2400" dirty="0" smtClean="0">
              <a:latin typeface="Noto Sans CJK JP Regular"/>
              <a:cs typeface="Noto Sans CJK JP Regular"/>
            </a:endParaRPr>
          </a:p>
        </p:txBody>
      </p:sp>
      <p:sp>
        <p:nvSpPr>
          <p:cNvPr id="4" name="矩形 3"/>
          <p:cNvSpPr/>
          <p:nvPr/>
        </p:nvSpPr>
        <p:spPr>
          <a:xfrm>
            <a:off x="7847773" y="3050413"/>
            <a:ext cx="656590" cy="9504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588949" y="3041395"/>
            <a:ext cx="656590" cy="9594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342063" y="3046984"/>
            <a:ext cx="656590" cy="9538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071874" y="3059303"/>
            <a:ext cx="656590" cy="94170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825050" y="3049398"/>
            <a:ext cx="656590" cy="9514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730882" y="3049398"/>
            <a:ext cx="656590" cy="9516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72971" y="3036506"/>
            <a:ext cx="656590" cy="9516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object 2"/>
          <p:cNvSpPr txBox="1">
            <a:spLocks/>
          </p:cNvSpPr>
          <p:nvPr/>
        </p:nvSpPr>
        <p:spPr>
          <a:xfrm>
            <a:off x="1208024" y="141605"/>
            <a:ext cx="6734175"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a:t>翻译模型：基于</a:t>
            </a:r>
            <a:r>
              <a:rPr lang="zh-CN" altLang="en-US" kern="0" dirty="0" smtClean="0"/>
              <a:t>注</a:t>
            </a:r>
            <a:r>
              <a:rPr lang="zh-CN" altLang="en-US" kern="0" spc="-15" dirty="0" smtClean="0"/>
              <a:t>意</a:t>
            </a:r>
            <a:r>
              <a:rPr lang="zh-CN" altLang="en-US" kern="0" dirty="0" smtClean="0"/>
              <a:t>力的神</a:t>
            </a:r>
            <a:r>
              <a:rPr lang="zh-CN" altLang="en-US" kern="0" spc="-15" dirty="0" smtClean="0"/>
              <a:t>经</a:t>
            </a:r>
            <a:r>
              <a:rPr lang="zh-CN" altLang="en-US" kern="0" dirty="0" smtClean="0"/>
              <a:t>机器翻译</a:t>
            </a:r>
            <a:endParaRPr lang="zh-CN" altLang="en-US" kern="0" dirty="0"/>
          </a:p>
        </p:txBody>
      </p:sp>
      <p:sp>
        <p:nvSpPr>
          <p:cNvPr id="12" name="object 4"/>
          <p:cNvSpPr txBox="1"/>
          <p:nvPr/>
        </p:nvSpPr>
        <p:spPr>
          <a:xfrm>
            <a:off x="689863" y="1008634"/>
            <a:ext cx="7825740" cy="443070"/>
          </a:xfrm>
          <a:prstGeom prst="rect">
            <a:avLst/>
          </a:prstGeom>
        </p:spPr>
        <p:txBody>
          <a:bodyPr vert="horz" wrap="square" lIns="0" tIns="12065" rIns="0" bIns="0" rtlCol="0">
            <a:spAutoFit/>
          </a:bodyPr>
          <a:lstStyle/>
          <a:p>
            <a:pPr marL="258445" indent="-228600">
              <a:lnSpc>
                <a:spcPct val="100000"/>
              </a:lnSpc>
              <a:spcBef>
                <a:spcPts val="95"/>
              </a:spcBef>
              <a:buFont typeface="Arial"/>
              <a:buChar char="•"/>
              <a:tabLst>
                <a:tab pos="259079" algn="l"/>
              </a:tabLst>
            </a:pPr>
            <a:r>
              <a:rPr sz="2800" dirty="0" err="1" smtClean="0">
                <a:latin typeface="Noto Sans Mono CJK JP Regular"/>
                <a:cs typeface="Noto Sans Mono CJK JP Regular"/>
              </a:rPr>
              <a:t>利</a:t>
            </a:r>
            <a:r>
              <a:rPr sz="2800" spc="-5" dirty="0" err="1" smtClean="0">
                <a:latin typeface="Noto Sans Mono CJK JP Regular"/>
                <a:cs typeface="Noto Sans Mono CJK JP Regular"/>
              </a:rPr>
              <a:t>用注意</a:t>
            </a:r>
            <a:r>
              <a:rPr sz="2800" dirty="0" err="1" smtClean="0">
                <a:latin typeface="Noto Sans Mono CJK JP Regular"/>
                <a:cs typeface="Noto Sans Mono CJK JP Regular"/>
              </a:rPr>
              <a:t>力</a:t>
            </a:r>
            <a:r>
              <a:rPr sz="2800" spc="-5" dirty="0" err="1" smtClean="0">
                <a:latin typeface="Noto Sans Mono CJK JP Regular"/>
                <a:cs typeface="Noto Sans Mono CJK JP Regular"/>
              </a:rPr>
              <a:t>机制动</a:t>
            </a:r>
            <a:r>
              <a:rPr sz="2800" dirty="0" err="1" smtClean="0">
                <a:latin typeface="Noto Sans Mono CJK JP Regular"/>
                <a:cs typeface="Noto Sans Mono CJK JP Regular"/>
              </a:rPr>
              <a:t>态</a:t>
            </a:r>
            <a:r>
              <a:rPr sz="2800" spc="-5" dirty="0" err="1" smtClean="0">
                <a:latin typeface="Noto Sans Mono CJK JP Regular"/>
                <a:cs typeface="Noto Sans Mono CJK JP Regular"/>
              </a:rPr>
              <a:t>计算源</a:t>
            </a:r>
            <a:r>
              <a:rPr sz="2800" dirty="0" err="1" smtClean="0">
                <a:latin typeface="Noto Sans Mono CJK JP Regular"/>
                <a:cs typeface="Noto Sans Mono CJK JP Regular"/>
              </a:rPr>
              <a:t>语</a:t>
            </a:r>
            <a:r>
              <a:rPr sz="2800" spc="-5" dirty="0" err="1" smtClean="0">
                <a:latin typeface="Noto Sans Mono CJK JP Regular"/>
                <a:cs typeface="Noto Sans Mono CJK JP Regular"/>
              </a:rPr>
              <a:t>言端相</a:t>
            </a:r>
            <a:r>
              <a:rPr sz="2800" dirty="0" err="1" smtClean="0">
                <a:latin typeface="Noto Sans Mono CJK JP Regular"/>
                <a:cs typeface="Noto Sans Mono CJK JP Regular"/>
              </a:rPr>
              <a:t>关</a:t>
            </a:r>
            <a:r>
              <a:rPr sz="2800" spc="-5" dirty="0" err="1" smtClean="0">
                <a:latin typeface="Noto Sans Mono CJK JP Regular"/>
                <a:cs typeface="Noto Sans Mono CJK JP Regular"/>
              </a:rPr>
              <a:t>上下文</a:t>
            </a:r>
            <a:endParaRPr sz="2800" dirty="0">
              <a:latin typeface="Noto Sans Mono CJK JP Regular"/>
              <a:cs typeface="Noto Sans Mono CJK JP Regular"/>
            </a:endParaRPr>
          </a:p>
        </p:txBody>
      </p:sp>
      <p:sp>
        <p:nvSpPr>
          <p:cNvPr id="13" name="object 5"/>
          <p:cNvSpPr txBox="1"/>
          <p:nvPr/>
        </p:nvSpPr>
        <p:spPr>
          <a:xfrm>
            <a:off x="677672" y="5686095"/>
            <a:ext cx="656590" cy="391795"/>
          </a:xfrm>
          <a:prstGeom prst="rect">
            <a:avLst/>
          </a:prstGeom>
        </p:spPr>
        <p:txBody>
          <a:bodyPr vert="horz" wrap="square" lIns="0" tIns="12700" rIns="0" bIns="0" rtlCol="0">
            <a:spAutoFit/>
          </a:bodyPr>
          <a:lstStyle/>
          <a:p>
            <a:pPr marL="12700">
              <a:lnSpc>
                <a:spcPct val="100000"/>
              </a:lnSpc>
              <a:spcBef>
                <a:spcPts val="100"/>
              </a:spcBef>
            </a:pPr>
            <a:r>
              <a:rPr sz="2400" spc="-165" dirty="0">
                <a:latin typeface="Noto Sans CJK JP Regular"/>
                <a:cs typeface="Noto Sans CJK JP Regular"/>
              </a:rPr>
              <a:t>Bush</a:t>
            </a:r>
            <a:endParaRPr sz="2400">
              <a:latin typeface="Noto Sans CJK JP Regular"/>
              <a:cs typeface="Noto Sans CJK JP Regular"/>
            </a:endParaRPr>
          </a:p>
        </p:txBody>
      </p:sp>
      <p:sp>
        <p:nvSpPr>
          <p:cNvPr id="14" name="object 7"/>
          <p:cNvSpPr/>
          <p:nvPr/>
        </p:nvSpPr>
        <p:spPr>
          <a:xfrm>
            <a:off x="2996183" y="5078223"/>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5"/>
                </a:lnTo>
                <a:lnTo>
                  <a:pt x="205569" y="317821"/>
                </a:lnTo>
                <a:lnTo>
                  <a:pt x="248448" y="294668"/>
                </a:lnTo>
                <a:lnTo>
                  <a:pt x="282269" y="259366"/>
                </a:lnTo>
                <a:lnTo>
                  <a:pt x="304452" y="214603"/>
                </a:lnTo>
                <a:lnTo>
                  <a:pt x="312419" y="163067"/>
                </a:lnTo>
                <a:lnTo>
                  <a:pt x="304452" y="111532"/>
                </a:lnTo>
                <a:lnTo>
                  <a:pt x="282269" y="66769"/>
                </a:lnTo>
                <a:lnTo>
                  <a:pt x="248448" y="31467"/>
                </a:lnTo>
                <a:lnTo>
                  <a:pt x="205569" y="8314"/>
                </a:lnTo>
                <a:lnTo>
                  <a:pt x="156210" y="0"/>
                </a:lnTo>
                <a:close/>
              </a:path>
            </a:pathLst>
          </a:custGeom>
          <a:solidFill>
            <a:srgbClr val="6F2F9F">
              <a:alpha val="59999"/>
            </a:srgbClr>
          </a:solidFill>
        </p:spPr>
        <p:txBody>
          <a:bodyPr wrap="square" lIns="0" tIns="0" rIns="0" bIns="0" rtlCol="0"/>
          <a:lstStyle/>
          <a:p>
            <a:endParaRPr/>
          </a:p>
        </p:txBody>
      </p:sp>
      <p:sp>
        <p:nvSpPr>
          <p:cNvPr id="15" name="object 8"/>
          <p:cNvSpPr/>
          <p:nvPr/>
        </p:nvSpPr>
        <p:spPr>
          <a:xfrm>
            <a:off x="3089655" y="4840479"/>
            <a:ext cx="127000" cy="238760"/>
          </a:xfrm>
          <a:prstGeom prst="rect">
            <a:avLst/>
          </a:prstGeom>
          <a:blipFill>
            <a:blip r:embed="rId2" cstate="print"/>
            <a:stretch>
              <a:fillRect/>
            </a:stretch>
          </a:blipFill>
        </p:spPr>
        <p:txBody>
          <a:bodyPr wrap="square" lIns="0" tIns="0" rIns="0" bIns="0" rtlCol="0"/>
          <a:lstStyle/>
          <a:p>
            <a:endParaRPr/>
          </a:p>
        </p:txBody>
      </p:sp>
      <p:sp>
        <p:nvSpPr>
          <p:cNvPr id="16" name="object 9"/>
          <p:cNvSpPr/>
          <p:nvPr/>
        </p:nvSpPr>
        <p:spPr>
          <a:xfrm>
            <a:off x="2782823" y="5617718"/>
            <a:ext cx="741045" cy="565785"/>
          </a:xfrm>
          <a:custGeom>
            <a:avLst/>
            <a:gdLst/>
            <a:ahLst/>
            <a:cxnLst/>
            <a:rect l="l" t="t" r="r" b="b"/>
            <a:pathLst>
              <a:path w="741045" h="565785">
                <a:moveTo>
                  <a:pt x="646429" y="0"/>
                </a:moveTo>
                <a:lnTo>
                  <a:pt x="94233" y="0"/>
                </a:lnTo>
                <a:lnTo>
                  <a:pt x="57542" y="7405"/>
                </a:lnTo>
                <a:lnTo>
                  <a:pt x="27590" y="27600"/>
                </a:lnTo>
                <a:lnTo>
                  <a:pt x="7401" y="57553"/>
                </a:lnTo>
                <a:lnTo>
                  <a:pt x="0" y="94234"/>
                </a:lnTo>
                <a:lnTo>
                  <a:pt x="0" y="471170"/>
                </a:lnTo>
                <a:lnTo>
                  <a:pt x="7401" y="507850"/>
                </a:lnTo>
                <a:lnTo>
                  <a:pt x="27590" y="537803"/>
                </a:lnTo>
                <a:lnTo>
                  <a:pt x="57542" y="557998"/>
                </a:lnTo>
                <a:lnTo>
                  <a:pt x="94233" y="565404"/>
                </a:lnTo>
                <a:lnTo>
                  <a:pt x="646429" y="565404"/>
                </a:lnTo>
                <a:lnTo>
                  <a:pt x="683121" y="557998"/>
                </a:lnTo>
                <a:lnTo>
                  <a:pt x="713073" y="537803"/>
                </a:lnTo>
                <a:lnTo>
                  <a:pt x="733262" y="507850"/>
                </a:lnTo>
                <a:lnTo>
                  <a:pt x="740663" y="471170"/>
                </a:lnTo>
                <a:lnTo>
                  <a:pt x="740663" y="94234"/>
                </a:lnTo>
                <a:lnTo>
                  <a:pt x="733262" y="57553"/>
                </a:lnTo>
                <a:lnTo>
                  <a:pt x="713073" y="27600"/>
                </a:lnTo>
                <a:lnTo>
                  <a:pt x="683121" y="7405"/>
                </a:lnTo>
                <a:lnTo>
                  <a:pt x="646429" y="0"/>
                </a:lnTo>
                <a:close/>
              </a:path>
            </a:pathLst>
          </a:custGeom>
          <a:solidFill>
            <a:srgbClr val="A9D18E"/>
          </a:solidFill>
        </p:spPr>
        <p:txBody>
          <a:bodyPr wrap="square" lIns="0" tIns="0" rIns="0" bIns="0" rtlCol="0" anchor="ctr"/>
          <a:lstStyle/>
          <a:p>
            <a:pPr algn="ctr"/>
            <a:r>
              <a:rPr lang="en-US" altLang="zh-CN" sz="2400" spc="-145" dirty="0">
                <a:latin typeface="Noto Sans CJK JP Regular"/>
                <a:cs typeface="Noto Sans CJK JP Regular"/>
              </a:rPr>
              <a:t>a</a:t>
            </a:r>
            <a:endParaRPr sz="2400" spc="-145" dirty="0">
              <a:latin typeface="Noto Sans CJK JP Regular"/>
              <a:cs typeface="Noto Sans CJK JP Regular"/>
            </a:endParaRPr>
          </a:p>
        </p:txBody>
      </p:sp>
      <p:sp>
        <p:nvSpPr>
          <p:cNvPr id="17" name="object 11"/>
          <p:cNvSpPr/>
          <p:nvPr/>
        </p:nvSpPr>
        <p:spPr>
          <a:xfrm>
            <a:off x="3089655" y="5404358"/>
            <a:ext cx="127000" cy="214096"/>
          </a:xfrm>
          <a:prstGeom prst="rect">
            <a:avLst/>
          </a:prstGeom>
          <a:blipFill>
            <a:blip r:embed="rId3" cstate="print"/>
            <a:stretch>
              <a:fillRect/>
            </a:stretch>
          </a:blipFill>
        </p:spPr>
        <p:txBody>
          <a:bodyPr wrap="square" lIns="0" tIns="0" rIns="0" bIns="0" rtlCol="0"/>
          <a:lstStyle/>
          <a:p>
            <a:endParaRPr/>
          </a:p>
        </p:txBody>
      </p:sp>
      <p:sp>
        <p:nvSpPr>
          <p:cNvPr id="18" name="object 12"/>
          <p:cNvSpPr/>
          <p:nvPr/>
        </p:nvSpPr>
        <p:spPr>
          <a:xfrm>
            <a:off x="4090415" y="5078223"/>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5"/>
                </a:lnTo>
                <a:lnTo>
                  <a:pt x="205569" y="317821"/>
                </a:lnTo>
                <a:lnTo>
                  <a:pt x="248448" y="294668"/>
                </a:lnTo>
                <a:lnTo>
                  <a:pt x="282269" y="259366"/>
                </a:lnTo>
                <a:lnTo>
                  <a:pt x="304452" y="214603"/>
                </a:lnTo>
                <a:lnTo>
                  <a:pt x="312420" y="163067"/>
                </a:lnTo>
                <a:lnTo>
                  <a:pt x="304452" y="111532"/>
                </a:lnTo>
                <a:lnTo>
                  <a:pt x="282269" y="66769"/>
                </a:lnTo>
                <a:lnTo>
                  <a:pt x="248448" y="31467"/>
                </a:lnTo>
                <a:lnTo>
                  <a:pt x="205569" y="8314"/>
                </a:lnTo>
                <a:lnTo>
                  <a:pt x="156210" y="0"/>
                </a:lnTo>
                <a:close/>
              </a:path>
            </a:pathLst>
          </a:custGeom>
          <a:solidFill>
            <a:srgbClr val="6F2F9F">
              <a:alpha val="59999"/>
            </a:srgbClr>
          </a:solidFill>
        </p:spPr>
        <p:txBody>
          <a:bodyPr wrap="square" lIns="0" tIns="0" rIns="0" bIns="0" rtlCol="0"/>
          <a:lstStyle/>
          <a:p>
            <a:endParaRPr/>
          </a:p>
        </p:txBody>
      </p:sp>
      <p:sp>
        <p:nvSpPr>
          <p:cNvPr id="19" name="object 13"/>
          <p:cNvSpPr/>
          <p:nvPr/>
        </p:nvSpPr>
        <p:spPr>
          <a:xfrm>
            <a:off x="4182364" y="4840479"/>
            <a:ext cx="127000" cy="238760"/>
          </a:xfrm>
          <a:prstGeom prst="rect">
            <a:avLst/>
          </a:prstGeom>
          <a:blipFill>
            <a:blip r:embed="rId4" cstate="print"/>
            <a:stretch>
              <a:fillRect/>
            </a:stretch>
          </a:blipFill>
        </p:spPr>
        <p:txBody>
          <a:bodyPr wrap="square" lIns="0" tIns="0" rIns="0" bIns="0" rtlCol="0"/>
          <a:lstStyle/>
          <a:p>
            <a:endParaRPr/>
          </a:p>
        </p:txBody>
      </p:sp>
      <p:sp>
        <p:nvSpPr>
          <p:cNvPr id="20" name="object 14"/>
          <p:cNvSpPr/>
          <p:nvPr/>
        </p:nvSpPr>
        <p:spPr>
          <a:xfrm>
            <a:off x="3735323" y="5634482"/>
            <a:ext cx="1022985" cy="565785"/>
          </a:xfrm>
          <a:custGeom>
            <a:avLst/>
            <a:gdLst/>
            <a:ahLst/>
            <a:cxnLst/>
            <a:rect l="l" t="t" r="r" b="b"/>
            <a:pathLst>
              <a:path w="1022985" h="565785">
                <a:moveTo>
                  <a:pt x="92837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70"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70" y="0"/>
                </a:lnTo>
                <a:close/>
              </a:path>
            </a:pathLst>
          </a:custGeom>
          <a:solidFill>
            <a:srgbClr val="A9D18E"/>
          </a:solidFill>
        </p:spPr>
        <p:txBody>
          <a:bodyPr wrap="square" lIns="0" tIns="0" rIns="0" bIns="0" rtlCol="0" anchor="ctr"/>
          <a:lstStyle/>
          <a:p>
            <a:pPr algn="ctr"/>
            <a:r>
              <a:rPr lang="en-US" altLang="zh-CN" sz="2400" spc="-145" dirty="0">
                <a:latin typeface="Noto Sans CJK JP Regular"/>
                <a:cs typeface="Noto Sans CJK JP Regular"/>
              </a:rPr>
              <a:t>talk</a:t>
            </a:r>
            <a:endParaRPr sz="2400" spc="-145" dirty="0">
              <a:latin typeface="Noto Sans CJK JP Regular"/>
              <a:cs typeface="Noto Sans CJK JP Regular"/>
            </a:endParaRPr>
          </a:p>
        </p:txBody>
      </p:sp>
      <p:sp>
        <p:nvSpPr>
          <p:cNvPr id="21" name="object 16"/>
          <p:cNvSpPr/>
          <p:nvPr/>
        </p:nvSpPr>
        <p:spPr>
          <a:xfrm>
            <a:off x="4182364" y="5404358"/>
            <a:ext cx="127000" cy="230289"/>
          </a:xfrm>
          <a:prstGeom prst="rect">
            <a:avLst/>
          </a:prstGeom>
          <a:blipFill>
            <a:blip r:embed="rId5" cstate="print"/>
            <a:stretch>
              <a:fillRect/>
            </a:stretch>
          </a:blipFill>
        </p:spPr>
        <p:txBody>
          <a:bodyPr wrap="square" lIns="0" tIns="0" rIns="0" bIns="0" rtlCol="0"/>
          <a:lstStyle/>
          <a:p>
            <a:endParaRPr/>
          </a:p>
        </p:txBody>
      </p:sp>
      <p:sp>
        <p:nvSpPr>
          <p:cNvPr id="22" name="object 17"/>
          <p:cNvSpPr/>
          <p:nvPr/>
        </p:nvSpPr>
        <p:spPr>
          <a:xfrm>
            <a:off x="5327903" y="5078223"/>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5"/>
                </a:lnTo>
                <a:lnTo>
                  <a:pt x="205569" y="317821"/>
                </a:lnTo>
                <a:lnTo>
                  <a:pt x="248448" y="294668"/>
                </a:lnTo>
                <a:lnTo>
                  <a:pt x="282269" y="259366"/>
                </a:lnTo>
                <a:lnTo>
                  <a:pt x="304452" y="214603"/>
                </a:lnTo>
                <a:lnTo>
                  <a:pt x="312420" y="163067"/>
                </a:lnTo>
                <a:lnTo>
                  <a:pt x="304452" y="111532"/>
                </a:lnTo>
                <a:lnTo>
                  <a:pt x="282269" y="66769"/>
                </a:lnTo>
                <a:lnTo>
                  <a:pt x="248448" y="31467"/>
                </a:lnTo>
                <a:lnTo>
                  <a:pt x="205569" y="8314"/>
                </a:lnTo>
                <a:lnTo>
                  <a:pt x="156210" y="0"/>
                </a:lnTo>
                <a:close/>
              </a:path>
            </a:pathLst>
          </a:custGeom>
          <a:solidFill>
            <a:srgbClr val="6F2F9F">
              <a:alpha val="59999"/>
            </a:srgbClr>
          </a:solidFill>
        </p:spPr>
        <p:txBody>
          <a:bodyPr wrap="square" lIns="0" tIns="0" rIns="0" bIns="0" rtlCol="0"/>
          <a:lstStyle/>
          <a:p>
            <a:endParaRPr/>
          </a:p>
        </p:txBody>
      </p:sp>
      <p:sp>
        <p:nvSpPr>
          <p:cNvPr id="23" name="object 18"/>
          <p:cNvSpPr/>
          <p:nvPr/>
        </p:nvSpPr>
        <p:spPr>
          <a:xfrm>
            <a:off x="5419852" y="4840479"/>
            <a:ext cx="127000" cy="238760"/>
          </a:xfrm>
          <a:prstGeom prst="rect">
            <a:avLst/>
          </a:prstGeom>
          <a:blipFill>
            <a:blip r:embed="rId4" cstate="print"/>
            <a:stretch>
              <a:fillRect/>
            </a:stretch>
          </a:blipFill>
        </p:spPr>
        <p:txBody>
          <a:bodyPr wrap="square" lIns="0" tIns="0" rIns="0" bIns="0" rtlCol="0"/>
          <a:lstStyle/>
          <a:p>
            <a:endParaRPr/>
          </a:p>
        </p:txBody>
      </p:sp>
      <p:sp>
        <p:nvSpPr>
          <p:cNvPr id="24" name="object 19"/>
          <p:cNvSpPr/>
          <p:nvPr/>
        </p:nvSpPr>
        <p:spPr>
          <a:xfrm>
            <a:off x="4972811" y="5623814"/>
            <a:ext cx="1022985" cy="565785"/>
          </a:xfrm>
          <a:custGeom>
            <a:avLst/>
            <a:gdLst/>
            <a:ahLst/>
            <a:cxnLst/>
            <a:rect l="l" t="t" r="r" b="b"/>
            <a:pathLst>
              <a:path w="1022985" h="565785">
                <a:moveTo>
                  <a:pt x="928370" y="0"/>
                </a:moveTo>
                <a:lnTo>
                  <a:pt x="94234" y="0"/>
                </a:lnTo>
                <a:lnTo>
                  <a:pt x="57542" y="7405"/>
                </a:lnTo>
                <a:lnTo>
                  <a:pt x="27590" y="27600"/>
                </a:lnTo>
                <a:lnTo>
                  <a:pt x="7401" y="57553"/>
                </a:lnTo>
                <a:lnTo>
                  <a:pt x="0" y="94234"/>
                </a:lnTo>
                <a:lnTo>
                  <a:pt x="0" y="471169"/>
                </a:lnTo>
                <a:lnTo>
                  <a:pt x="7401" y="507850"/>
                </a:lnTo>
                <a:lnTo>
                  <a:pt x="27590" y="537803"/>
                </a:lnTo>
                <a:lnTo>
                  <a:pt x="57542" y="557998"/>
                </a:lnTo>
                <a:lnTo>
                  <a:pt x="94234" y="565404"/>
                </a:lnTo>
                <a:lnTo>
                  <a:pt x="928370" y="565404"/>
                </a:lnTo>
                <a:lnTo>
                  <a:pt x="965061" y="557998"/>
                </a:lnTo>
                <a:lnTo>
                  <a:pt x="995013" y="537803"/>
                </a:lnTo>
                <a:lnTo>
                  <a:pt x="1015202" y="507850"/>
                </a:lnTo>
                <a:lnTo>
                  <a:pt x="1022603" y="471169"/>
                </a:lnTo>
                <a:lnTo>
                  <a:pt x="1022603" y="94234"/>
                </a:lnTo>
                <a:lnTo>
                  <a:pt x="1015202" y="57553"/>
                </a:lnTo>
                <a:lnTo>
                  <a:pt x="995013" y="27600"/>
                </a:lnTo>
                <a:lnTo>
                  <a:pt x="965061" y="7405"/>
                </a:lnTo>
                <a:lnTo>
                  <a:pt x="928370" y="0"/>
                </a:lnTo>
                <a:close/>
              </a:path>
            </a:pathLst>
          </a:custGeom>
          <a:solidFill>
            <a:srgbClr val="A9D18E"/>
          </a:solidFill>
        </p:spPr>
        <p:txBody>
          <a:bodyPr wrap="square" lIns="0" tIns="0" rIns="0" bIns="0" rtlCol="0" anchor="ctr"/>
          <a:lstStyle/>
          <a:p>
            <a:pPr algn="ctr"/>
            <a:r>
              <a:rPr lang="en-US" altLang="zh-CN" sz="2400" spc="-145" dirty="0">
                <a:latin typeface="Noto Sans CJK JP Regular"/>
                <a:cs typeface="Noto Sans CJK JP Regular"/>
              </a:rPr>
              <a:t>with</a:t>
            </a:r>
          </a:p>
        </p:txBody>
      </p:sp>
      <p:sp>
        <p:nvSpPr>
          <p:cNvPr id="25" name="object 21"/>
          <p:cNvSpPr/>
          <p:nvPr/>
        </p:nvSpPr>
        <p:spPr>
          <a:xfrm>
            <a:off x="5419852" y="5404358"/>
            <a:ext cx="127000" cy="220332"/>
          </a:xfrm>
          <a:prstGeom prst="rect">
            <a:avLst/>
          </a:prstGeom>
          <a:blipFill>
            <a:blip r:embed="rId6" cstate="print"/>
            <a:stretch>
              <a:fillRect/>
            </a:stretch>
          </a:blipFill>
        </p:spPr>
        <p:txBody>
          <a:bodyPr wrap="square" lIns="0" tIns="0" rIns="0" bIns="0" rtlCol="0"/>
          <a:lstStyle/>
          <a:p>
            <a:endParaRPr/>
          </a:p>
        </p:txBody>
      </p:sp>
      <p:sp>
        <p:nvSpPr>
          <p:cNvPr id="26" name="object 22"/>
          <p:cNvSpPr/>
          <p:nvPr/>
        </p:nvSpPr>
        <p:spPr>
          <a:xfrm>
            <a:off x="6620256" y="5078223"/>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5"/>
                </a:lnTo>
                <a:lnTo>
                  <a:pt x="205569" y="317821"/>
                </a:lnTo>
                <a:lnTo>
                  <a:pt x="248448" y="294668"/>
                </a:lnTo>
                <a:lnTo>
                  <a:pt x="282269" y="259366"/>
                </a:lnTo>
                <a:lnTo>
                  <a:pt x="304452" y="214603"/>
                </a:lnTo>
                <a:lnTo>
                  <a:pt x="312420" y="163067"/>
                </a:lnTo>
                <a:lnTo>
                  <a:pt x="304452" y="111532"/>
                </a:lnTo>
                <a:lnTo>
                  <a:pt x="282269" y="66769"/>
                </a:lnTo>
                <a:lnTo>
                  <a:pt x="248448" y="31467"/>
                </a:lnTo>
                <a:lnTo>
                  <a:pt x="205569" y="8314"/>
                </a:lnTo>
                <a:lnTo>
                  <a:pt x="156210" y="0"/>
                </a:lnTo>
                <a:close/>
              </a:path>
            </a:pathLst>
          </a:custGeom>
          <a:solidFill>
            <a:srgbClr val="6F2F9F">
              <a:alpha val="59999"/>
            </a:srgbClr>
          </a:solidFill>
        </p:spPr>
        <p:txBody>
          <a:bodyPr wrap="square" lIns="0" tIns="0" rIns="0" bIns="0" rtlCol="0"/>
          <a:lstStyle/>
          <a:p>
            <a:endParaRPr/>
          </a:p>
        </p:txBody>
      </p:sp>
      <p:sp>
        <p:nvSpPr>
          <p:cNvPr id="27" name="object 23"/>
          <p:cNvSpPr/>
          <p:nvPr/>
        </p:nvSpPr>
        <p:spPr>
          <a:xfrm>
            <a:off x="6712204" y="4840479"/>
            <a:ext cx="127000" cy="238760"/>
          </a:xfrm>
          <a:prstGeom prst="rect">
            <a:avLst/>
          </a:prstGeom>
          <a:blipFill>
            <a:blip r:embed="rId4" cstate="print"/>
            <a:stretch>
              <a:fillRect/>
            </a:stretch>
          </a:blipFill>
        </p:spPr>
        <p:txBody>
          <a:bodyPr wrap="square" lIns="0" tIns="0" rIns="0" bIns="0" rtlCol="0"/>
          <a:lstStyle/>
          <a:p>
            <a:endParaRPr/>
          </a:p>
        </p:txBody>
      </p:sp>
      <p:sp>
        <p:nvSpPr>
          <p:cNvPr id="28" name="object 24"/>
          <p:cNvSpPr/>
          <p:nvPr/>
        </p:nvSpPr>
        <p:spPr>
          <a:xfrm>
            <a:off x="6179820" y="5619243"/>
            <a:ext cx="1184275" cy="567055"/>
          </a:xfrm>
          <a:custGeom>
            <a:avLst/>
            <a:gdLst/>
            <a:ahLst/>
            <a:cxnLst/>
            <a:rect l="l" t="t" r="r" b="b"/>
            <a:pathLst>
              <a:path w="1184275" h="567054">
                <a:moveTo>
                  <a:pt x="1089659" y="0"/>
                </a:moveTo>
                <a:lnTo>
                  <a:pt x="94487" y="0"/>
                </a:lnTo>
                <a:lnTo>
                  <a:pt x="57703" y="7425"/>
                </a:lnTo>
                <a:lnTo>
                  <a:pt x="27670" y="27674"/>
                </a:lnTo>
                <a:lnTo>
                  <a:pt x="7423" y="57708"/>
                </a:lnTo>
                <a:lnTo>
                  <a:pt x="0" y="94488"/>
                </a:lnTo>
                <a:lnTo>
                  <a:pt x="0" y="472440"/>
                </a:lnTo>
                <a:lnTo>
                  <a:pt x="7423" y="509219"/>
                </a:lnTo>
                <a:lnTo>
                  <a:pt x="27670" y="539253"/>
                </a:lnTo>
                <a:lnTo>
                  <a:pt x="57703" y="559502"/>
                </a:lnTo>
                <a:lnTo>
                  <a:pt x="94487" y="566928"/>
                </a:lnTo>
                <a:lnTo>
                  <a:pt x="1089659" y="566928"/>
                </a:lnTo>
                <a:lnTo>
                  <a:pt x="1126444" y="559502"/>
                </a:lnTo>
                <a:lnTo>
                  <a:pt x="1156477" y="539253"/>
                </a:lnTo>
                <a:lnTo>
                  <a:pt x="1176724" y="509219"/>
                </a:lnTo>
                <a:lnTo>
                  <a:pt x="1184148" y="472440"/>
                </a:lnTo>
                <a:lnTo>
                  <a:pt x="1184148" y="94488"/>
                </a:lnTo>
                <a:lnTo>
                  <a:pt x="1176724" y="57708"/>
                </a:lnTo>
                <a:lnTo>
                  <a:pt x="1156477" y="27674"/>
                </a:lnTo>
                <a:lnTo>
                  <a:pt x="1126444" y="7425"/>
                </a:lnTo>
                <a:lnTo>
                  <a:pt x="1089659" y="0"/>
                </a:lnTo>
                <a:close/>
              </a:path>
            </a:pathLst>
          </a:custGeom>
          <a:solidFill>
            <a:srgbClr val="A9D18E"/>
          </a:solidFill>
        </p:spPr>
        <p:txBody>
          <a:bodyPr wrap="square" lIns="0" tIns="0" rIns="0" bIns="0" rtlCol="0" anchor="ctr"/>
          <a:lstStyle/>
          <a:p>
            <a:pPr algn="ctr"/>
            <a:r>
              <a:rPr lang="en-US" altLang="zh-CN" sz="2400" spc="-145" dirty="0" smtClean="0">
                <a:latin typeface="Noto Sans CJK JP Regular"/>
                <a:cs typeface="Noto Sans CJK JP Regular"/>
              </a:rPr>
              <a:t>Sharon</a:t>
            </a:r>
            <a:endParaRPr sz="2400" dirty="0"/>
          </a:p>
        </p:txBody>
      </p:sp>
      <p:sp>
        <p:nvSpPr>
          <p:cNvPr id="29" name="object 25"/>
          <p:cNvSpPr/>
          <p:nvPr/>
        </p:nvSpPr>
        <p:spPr>
          <a:xfrm>
            <a:off x="6711568" y="5404231"/>
            <a:ext cx="127000" cy="216306"/>
          </a:xfrm>
          <a:prstGeom prst="rect">
            <a:avLst/>
          </a:prstGeom>
          <a:blipFill>
            <a:blip r:embed="rId7" cstate="print"/>
            <a:stretch>
              <a:fillRect/>
            </a:stretch>
          </a:blipFill>
        </p:spPr>
        <p:txBody>
          <a:bodyPr wrap="square" lIns="0" tIns="0" rIns="0" bIns="0" rtlCol="0"/>
          <a:lstStyle/>
          <a:p>
            <a:endParaRPr/>
          </a:p>
        </p:txBody>
      </p:sp>
      <p:sp>
        <p:nvSpPr>
          <p:cNvPr id="30" name="object 26"/>
          <p:cNvSpPr/>
          <p:nvPr/>
        </p:nvSpPr>
        <p:spPr>
          <a:xfrm>
            <a:off x="7979664" y="5078223"/>
            <a:ext cx="312420" cy="326390"/>
          </a:xfrm>
          <a:custGeom>
            <a:avLst/>
            <a:gdLst/>
            <a:ahLst/>
            <a:cxnLst/>
            <a:rect l="l" t="t" r="r" b="b"/>
            <a:pathLst>
              <a:path w="312420" h="326389">
                <a:moveTo>
                  <a:pt x="156209"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09" y="326135"/>
                </a:lnTo>
                <a:lnTo>
                  <a:pt x="205569" y="317821"/>
                </a:lnTo>
                <a:lnTo>
                  <a:pt x="248448" y="294668"/>
                </a:lnTo>
                <a:lnTo>
                  <a:pt x="282269" y="259366"/>
                </a:lnTo>
                <a:lnTo>
                  <a:pt x="304452" y="214603"/>
                </a:lnTo>
                <a:lnTo>
                  <a:pt x="312419" y="163067"/>
                </a:lnTo>
                <a:lnTo>
                  <a:pt x="304452" y="111532"/>
                </a:lnTo>
                <a:lnTo>
                  <a:pt x="282269" y="66769"/>
                </a:lnTo>
                <a:lnTo>
                  <a:pt x="248448" y="31467"/>
                </a:lnTo>
                <a:lnTo>
                  <a:pt x="205569" y="8314"/>
                </a:lnTo>
                <a:lnTo>
                  <a:pt x="156209" y="0"/>
                </a:lnTo>
                <a:close/>
              </a:path>
            </a:pathLst>
          </a:custGeom>
          <a:solidFill>
            <a:srgbClr val="6F2F9F">
              <a:alpha val="59999"/>
            </a:srgbClr>
          </a:solidFill>
        </p:spPr>
        <p:txBody>
          <a:bodyPr wrap="square" lIns="0" tIns="0" rIns="0" bIns="0" rtlCol="0"/>
          <a:lstStyle/>
          <a:p>
            <a:endParaRPr/>
          </a:p>
        </p:txBody>
      </p:sp>
      <p:sp>
        <p:nvSpPr>
          <p:cNvPr id="31" name="object 27"/>
          <p:cNvSpPr/>
          <p:nvPr/>
        </p:nvSpPr>
        <p:spPr>
          <a:xfrm>
            <a:off x="8071611" y="4840479"/>
            <a:ext cx="127000" cy="238760"/>
          </a:xfrm>
          <a:prstGeom prst="rect">
            <a:avLst/>
          </a:prstGeom>
          <a:blipFill>
            <a:blip r:embed="rId2" cstate="print"/>
            <a:stretch>
              <a:fillRect/>
            </a:stretch>
          </a:blipFill>
        </p:spPr>
        <p:txBody>
          <a:bodyPr wrap="square" lIns="0" tIns="0" rIns="0" bIns="0" rtlCol="0"/>
          <a:lstStyle/>
          <a:p>
            <a:endParaRPr/>
          </a:p>
        </p:txBody>
      </p:sp>
      <p:sp>
        <p:nvSpPr>
          <p:cNvPr id="32" name="object 28"/>
          <p:cNvSpPr/>
          <p:nvPr/>
        </p:nvSpPr>
        <p:spPr>
          <a:xfrm>
            <a:off x="7543800" y="5622291"/>
            <a:ext cx="1183005" cy="565785"/>
          </a:xfrm>
          <a:custGeom>
            <a:avLst/>
            <a:gdLst/>
            <a:ahLst/>
            <a:cxnLst/>
            <a:rect l="l" t="t" r="r" b="b"/>
            <a:pathLst>
              <a:path w="1183004" h="565785">
                <a:moveTo>
                  <a:pt x="1088390" y="0"/>
                </a:moveTo>
                <a:lnTo>
                  <a:pt x="94233" y="0"/>
                </a:lnTo>
                <a:lnTo>
                  <a:pt x="57542" y="7405"/>
                </a:lnTo>
                <a:lnTo>
                  <a:pt x="27590" y="27600"/>
                </a:lnTo>
                <a:lnTo>
                  <a:pt x="7401" y="57553"/>
                </a:lnTo>
                <a:lnTo>
                  <a:pt x="0" y="94234"/>
                </a:lnTo>
                <a:lnTo>
                  <a:pt x="0" y="471170"/>
                </a:lnTo>
                <a:lnTo>
                  <a:pt x="7401" y="507850"/>
                </a:lnTo>
                <a:lnTo>
                  <a:pt x="27590" y="537803"/>
                </a:lnTo>
                <a:lnTo>
                  <a:pt x="57542" y="557998"/>
                </a:lnTo>
                <a:lnTo>
                  <a:pt x="94233" y="565404"/>
                </a:lnTo>
                <a:lnTo>
                  <a:pt x="1088390" y="565404"/>
                </a:lnTo>
                <a:lnTo>
                  <a:pt x="1125081" y="557998"/>
                </a:lnTo>
                <a:lnTo>
                  <a:pt x="1155033" y="537803"/>
                </a:lnTo>
                <a:lnTo>
                  <a:pt x="1175222" y="507850"/>
                </a:lnTo>
                <a:lnTo>
                  <a:pt x="1182624" y="471170"/>
                </a:lnTo>
                <a:lnTo>
                  <a:pt x="1182624" y="94234"/>
                </a:lnTo>
                <a:lnTo>
                  <a:pt x="1175222" y="57553"/>
                </a:lnTo>
                <a:lnTo>
                  <a:pt x="1155033" y="27600"/>
                </a:lnTo>
                <a:lnTo>
                  <a:pt x="1125081" y="7405"/>
                </a:lnTo>
                <a:lnTo>
                  <a:pt x="1088390" y="0"/>
                </a:lnTo>
                <a:close/>
              </a:path>
            </a:pathLst>
          </a:custGeom>
          <a:solidFill>
            <a:srgbClr val="A9D18E"/>
          </a:solidFill>
        </p:spPr>
        <p:txBody>
          <a:bodyPr wrap="square" lIns="0" tIns="0" rIns="0" bIns="0" rtlCol="0" anchor="ctr"/>
          <a:lstStyle/>
          <a:p>
            <a:pPr algn="ctr"/>
            <a:r>
              <a:rPr lang="en-US" altLang="zh-CN" sz="2400" spc="-145" dirty="0">
                <a:latin typeface="Noto Sans CJK JP Regular"/>
                <a:cs typeface="Noto Sans CJK JP Regular"/>
              </a:rPr>
              <a:t>&lt;/s&gt;</a:t>
            </a:r>
            <a:endParaRPr sz="2400" spc="-145" dirty="0">
              <a:latin typeface="Noto Sans CJK JP Regular"/>
              <a:cs typeface="Noto Sans CJK JP Regular"/>
            </a:endParaRPr>
          </a:p>
        </p:txBody>
      </p:sp>
      <p:sp>
        <p:nvSpPr>
          <p:cNvPr id="33" name="object 29"/>
          <p:cNvSpPr txBox="1"/>
          <p:nvPr/>
        </p:nvSpPr>
        <p:spPr>
          <a:xfrm>
            <a:off x="5996305" y="6248400"/>
            <a:ext cx="2766695" cy="289823"/>
          </a:xfrm>
          <a:prstGeom prst="rect">
            <a:avLst/>
          </a:prstGeom>
        </p:spPr>
        <p:txBody>
          <a:bodyPr vert="horz" wrap="square" lIns="0" tIns="12700" rIns="0" bIns="0" rtlCol="0">
            <a:spAutoFit/>
          </a:bodyPr>
          <a:lstStyle/>
          <a:p>
            <a:pPr marL="277495">
              <a:lnSpc>
                <a:spcPct val="100000"/>
              </a:lnSpc>
              <a:spcBef>
                <a:spcPts val="1305"/>
              </a:spcBef>
            </a:pPr>
            <a:r>
              <a:rPr sz="1800" spc="-114" dirty="0" smtClean="0">
                <a:solidFill>
                  <a:srgbClr val="843B0C"/>
                </a:solidFill>
                <a:latin typeface="Noto Sans CJK JP Regular"/>
                <a:cs typeface="Noto Sans CJK JP Regular"/>
              </a:rPr>
              <a:t>(</a:t>
            </a:r>
            <a:r>
              <a:rPr sz="1800" spc="-114" dirty="0">
                <a:solidFill>
                  <a:srgbClr val="843B0C"/>
                </a:solidFill>
                <a:latin typeface="Noto Sans CJK JP Regular"/>
                <a:cs typeface="Noto Sans CJK JP Regular"/>
              </a:rPr>
              <a:t>Bahdanau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 </a:t>
            </a:r>
            <a:r>
              <a:rPr sz="1800" spc="-60" dirty="0">
                <a:solidFill>
                  <a:srgbClr val="843B0C"/>
                </a:solidFill>
                <a:latin typeface="Noto Sans CJK JP Regular"/>
                <a:cs typeface="Noto Sans CJK JP Regular"/>
              </a:rPr>
              <a:t>2015)</a:t>
            </a:r>
            <a:r>
              <a:rPr sz="1800" spc="-195" dirty="0">
                <a:solidFill>
                  <a:srgbClr val="843B0C"/>
                </a:solidFill>
                <a:latin typeface="Noto Sans CJK JP Regular"/>
                <a:cs typeface="Noto Sans CJK JP Regular"/>
              </a:rPr>
              <a:t> </a:t>
            </a:r>
            <a:endParaRPr sz="1800" baseline="-13888" dirty="0">
              <a:latin typeface="Noto Sans CJK JP Regular"/>
              <a:cs typeface="Noto Sans CJK JP Regular"/>
            </a:endParaRPr>
          </a:p>
        </p:txBody>
      </p:sp>
      <p:sp>
        <p:nvSpPr>
          <p:cNvPr id="34" name="object 30"/>
          <p:cNvSpPr/>
          <p:nvPr/>
        </p:nvSpPr>
        <p:spPr>
          <a:xfrm>
            <a:off x="8071611" y="5404358"/>
            <a:ext cx="127000" cy="218249"/>
          </a:xfrm>
          <a:prstGeom prst="rect">
            <a:avLst/>
          </a:prstGeom>
          <a:blipFill>
            <a:blip r:embed="rId8" cstate="print"/>
            <a:stretch>
              <a:fillRect/>
            </a:stretch>
          </a:blipFill>
        </p:spPr>
        <p:txBody>
          <a:bodyPr wrap="square" lIns="0" tIns="0" rIns="0" bIns="0" rtlCol="0"/>
          <a:lstStyle/>
          <a:p>
            <a:endParaRPr/>
          </a:p>
        </p:txBody>
      </p:sp>
      <p:sp>
        <p:nvSpPr>
          <p:cNvPr id="35" name="object 31"/>
          <p:cNvSpPr/>
          <p:nvPr/>
        </p:nvSpPr>
        <p:spPr>
          <a:xfrm>
            <a:off x="2154173" y="4001008"/>
            <a:ext cx="2288540" cy="536575"/>
          </a:xfrm>
          <a:custGeom>
            <a:avLst/>
            <a:gdLst/>
            <a:ahLst/>
            <a:cxnLst/>
            <a:rect l="l" t="t" r="r" b="b"/>
            <a:pathLst>
              <a:path w="2288540" h="536575">
                <a:moveTo>
                  <a:pt x="2282571" y="0"/>
                </a:moveTo>
                <a:lnTo>
                  <a:pt x="2206625" y="16764"/>
                </a:lnTo>
                <a:lnTo>
                  <a:pt x="2212213" y="42037"/>
                </a:lnTo>
                <a:lnTo>
                  <a:pt x="2288159" y="25400"/>
                </a:lnTo>
                <a:lnTo>
                  <a:pt x="2282571" y="0"/>
                </a:lnTo>
                <a:close/>
              </a:path>
              <a:path w="2288540" h="536575">
                <a:moveTo>
                  <a:pt x="2181352" y="22225"/>
                </a:moveTo>
                <a:lnTo>
                  <a:pt x="2105405" y="38989"/>
                </a:lnTo>
                <a:lnTo>
                  <a:pt x="2110993" y="64262"/>
                </a:lnTo>
                <a:lnTo>
                  <a:pt x="2186940" y="47625"/>
                </a:lnTo>
                <a:lnTo>
                  <a:pt x="2181352" y="22225"/>
                </a:lnTo>
                <a:close/>
              </a:path>
              <a:path w="2288540" h="536575">
                <a:moveTo>
                  <a:pt x="2080133" y="44577"/>
                </a:moveTo>
                <a:lnTo>
                  <a:pt x="2004187" y="61214"/>
                </a:lnTo>
                <a:lnTo>
                  <a:pt x="2009775" y="86487"/>
                </a:lnTo>
                <a:lnTo>
                  <a:pt x="2085721" y="69850"/>
                </a:lnTo>
                <a:lnTo>
                  <a:pt x="2080133" y="44577"/>
                </a:lnTo>
                <a:close/>
              </a:path>
              <a:path w="2288540" h="536575">
                <a:moveTo>
                  <a:pt x="1978914" y="66802"/>
                </a:moveTo>
                <a:lnTo>
                  <a:pt x="1902967" y="83439"/>
                </a:lnTo>
                <a:lnTo>
                  <a:pt x="1908555" y="108712"/>
                </a:lnTo>
                <a:lnTo>
                  <a:pt x="1984502" y="92075"/>
                </a:lnTo>
                <a:lnTo>
                  <a:pt x="1978914" y="66802"/>
                </a:lnTo>
                <a:close/>
              </a:path>
              <a:path w="2288540" h="536575">
                <a:moveTo>
                  <a:pt x="1877695" y="89027"/>
                </a:moveTo>
                <a:lnTo>
                  <a:pt x="1801749" y="105664"/>
                </a:lnTo>
                <a:lnTo>
                  <a:pt x="1807337" y="130937"/>
                </a:lnTo>
                <a:lnTo>
                  <a:pt x="1883283" y="114300"/>
                </a:lnTo>
                <a:lnTo>
                  <a:pt x="1877695" y="89027"/>
                </a:lnTo>
                <a:close/>
              </a:path>
              <a:path w="2288540" h="536575">
                <a:moveTo>
                  <a:pt x="1776476" y="111252"/>
                </a:moveTo>
                <a:lnTo>
                  <a:pt x="1700529" y="127889"/>
                </a:lnTo>
                <a:lnTo>
                  <a:pt x="1706117" y="153162"/>
                </a:lnTo>
                <a:lnTo>
                  <a:pt x="1782064" y="136525"/>
                </a:lnTo>
                <a:lnTo>
                  <a:pt x="1776476" y="111252"/>
                </a:lnTo>
                <a:close/>
              </a:path>
              <a:path w="2288540" h="536575">
                <a:moveTo>
                  <a:pt x="1675256" y="133477"/>
                </a:moveTo>
                <a:lnTo>
                  <a:pt x="1599311" y="150114"/>
                </a:lnTo>
                <a:lnTo>
                  <a:pt x="1604899" y="175387"/>
                </a:lnTo>
                <a:lnTo>
                  <a:pt x="1680845" y="158750"/>
                </a:lnTo>
                <a:lnTo>
                  <a:pt x="1675256" y="133477"/>
                </a:lnTo>
                <a:close/>
              </a:path>
              <a:path w="2288540" h="536575">
                <a:moveTo>
                  <a:pt x="1574038" y="155702"/>
                </a:moveTo>
                <a:lnTo>
                  <a:pt x="1498091" y="172339"/>
                </a:lnTo>
                <a:lnTo>
                  <a:pt x="1503679" y="197739"/>
                </a:lnTo>
                <a:lnTo>
                  <a:pt x="1579626" y="180975"/>
                </a:lnTo>
                <a:lnTo>
                  <a:pt x="1574038" y="155702"/>
                </a:lnTo>
                <a:close/>
              </a:path>
              <a:path w="2288540" h="536575">
                <a:moveTo>
                  <a:pt x="1472818" y="177927"/>
                </a:moveTo>
                <a:lnTo>
                  <a:pt x="1396873" y="194564"/>
                </a:lnTo>
                <a:lnTo>
                  <a:pt x="1402461" y="219964"/>
                </a:lnTo>
                <a:lnTo>
                  <a:pt x="1478406" y="203200"/>
                </a:lnTo>
                <a:lnTo>
                  <a:pt x="1472818" y="177927"/>
                </a:lnTo>
                <a:close/>
              </a:path>
              <a:path w="2288540" h="536575">
                <a:moveTo>
                  <a:pt x="1371600" y="200152"/>
                </a:moveTo>
                <a:lnTo>
                  <a:pt x="1295653" y="216916"/>
                </a:lnTo>
                <a:lnTo>
                  <a:pt x="1301241" y="242189"/>
                </a:lnTo>
                <a:lnTo>
                  <a:pt x="1377188" y="225425"/>
                </a:lnTo>
                <a:lnTo>
                  <a:pt x="1371600" y="200152"/>
                </a:lnTo>
                <a:close/>
              </a:path>
              <a:path w="2288540" h="536575">
                <a:moveTo>
                  <a:pt x="1270380" y="222377"/>
                </a:moveTo>
                <a:lnTo>
                  <a:pt x="1194435" y="239141"/>
                </a:lnTo>
                <a:lnTo>
                  <a:pt x="1200023" y="264414"/>
                </a:lnTo>
                <a:lnTo>
                  <a:pt x="1275968" y="247777"/>
                </a:lnTo>
                <a:lnTo>
                  <a:pt x="1270380" y="222377"/>
                </a:lnTo>
                <a:close/>
              </a:path>
              <a:path w="2288540" h="536575">
                <a:moveTo>
                  <a:pt x="1169162" y="244602"/>
                </a:moveTo>
                <a:lnTo>
                  <a:pt x="1093215" y="261366"/>
                </a:lnTo>
                <a:lnTo>
                  <a:pt x="1098803" y="286639"/>
                </a:lnTo>
                <a:lnTo>
                  <a:pt x="1174750" y="270002"/>
                </a:lnTo>
                <a:lnTo>
                  <a:pt x="1169162" y="244602"/>
                </a:lnTo>
                <a:close/>
              </a:path>
              <a:path w="2288540" h="536575">
                <a:moveTo>
                  <a:pt x="1067943" y="266827"/>
                </a:moveTo>
                <a:lnTo>
                  <a:pt x="991996" y="283591"/>
                </a:lnTo>
                <a:lnTo>
                  <a:pt x="997584" y="308864"/>
                </a:lnTo>
                <a:lnTo>
                  <a:pt x="1073531" y="292227"/>
                </a:lnTo>
                <a:lnTo>
                  <a:pt x="1067943" y="266827"/>
                </a:lnTo>
                <a:close/>
              </a:path>
              <a:path w="2288540" h="536575">
                <a:moveTo>
                  <a:pt x="966724" y="289179"/>
                </a:moveTo>
                <a:lnTo>
                  <a:pt x="890777" y="305816"/>
                </a:lnTo>
                <a:lnTo>
                  <a:pt x="896365" y="331089"/>
                </a:lnTo>
                <a:lnTo>
                  <a:pt x="972312" y="314452"/>
                </a:lnTo>
                <a:lnTo>
                  <a:pt x="966724" y="289179"/>
                </a:lnTo>
                <a:close/>
              </a:path>
              <a:path w="2288540" h="536575">
                <a:moveTo>
                  <a:pt x="865505" y="311404"/>
                </a:moveTo>
                <a:lnTo>
                  <a:pt x="789558" y="328041"/>
                </a:lnTo>
                <a:lnTo>
                  <a:pt x="795146" y="353314"/>
                </a:lnTo>
                <a:lnTo>
                  <a:pt x="871093" y="336677"/>
                </a:lnTo>
                <a:lnTo>
                  <a:pt x="865505" y="311404"/>
                </a:lnTo>
                <a:close/>
              </a:path>
              <a:path w="2288540" h="536575">
                <a:moveTo>
                  <a:pt x="764286" y="333629"/>
                </a:moveTo>
                <a:lnTo>
                  <a:pt x="688339" y="350266"/>
                </a:lnTo>
                <a:lnTo>
                  <a:pt x="693927" y="375539"/>
                </a:lnTo>
                <a:lnTo>
                  <a:pt x="769874" y="358902"/>
                </a:lnTo>
                <a:lnTo>
                  <a:pt x="764286" y="333629"/>
                </a:lnTo>
                <a:close/>
              </a:path>
              <a:path w="2288540" h="536575">
                <a:moveTo>
                  <a:pt x="663067" y="355854"/>
                </a:moveTo>
                <a:lnTo>
                  <a:pt x="587120" y="372491"/>
                </a:lnTo>
                <a:lnTo>
                  <a:pt x="592708" y="397764"/>
                </a:lnTo>
                <a:lnTo>
                  <a:pt x="668655" y="381127"/>
                </a:lnTo>
                <a:lnTo>
                  <a:pt x="663067" y="355854"/>
                </a:lnTo>
                <a:close/>
              </a:path>
              <a:path w="2288540" h="536575">
                <a:moveTo>
                  <a:pt x="561848" y="378079"/>
                </a:moveTo>
                <a:lnTo>
                  <a:pt x="485901" y="394716"/>
                </a:lnTo>
                <a:lnTo>
                  <a:pt x="491489" y="420116"/>
                </a:lnTo>
                <a:lnTo>
                  <a:pt x="567436" y="403352"/>
                </a:lnTo>
                <a:lnTo>
                  <a:pt x="561848" y="378079"/>
                </a:lnTo>
                <a:close/>
              </a:path>
              <a:path w="2288540" h="536575">
                <a:moveTo>
                  <a:pt x="460628" y="400304"/>
                </a:moveTo>
                <a:lnTo>
                  <a:pt x="384682" y="416941"/>
                </a:lnTo>
                <a:lnTo>
                  <a:pt x="390270" y="442341"/>
                </a:lnTo>
                <a:lnTo>
                  <a:pt x="466217" y="425577"/>
                </a:lnTo>
                <a:lnTo>
                  <a:pt x="460628" y="400304"/>
                </a:lnTo>
                <a:close/>
              </a:path>
              <a:path w="2288540" h="536575">
                <a:moveTo>
                  <a:pt x="359409" y="422529"/>
                </a:moveTo>
                <a:lnTo>
                  <a:pt x="283463" y="439166"/>
                </a:lnTo>
                <a:lnTo>
                  <a:pt x="289051" y="464566"/>
                </a:lnTo>
                <a:lnTo>
                  <a:pt x="364998" y="447802"/>
                </a:lnTo>
                <a:lnTo>
                  <a:pt x="359409" y="422529"/>
                </a:lnTo>
                <a:close/>
              </a:path>
              <a:path w="2288540" h="536575">
                <a:moveTo>
                  <a:pt x="258190" y="444754"/>
                </a:moveTo>
                <a:lnTo>
                  <a:pt x="182244" y="461518"/>
                </a:lnTo>
                <a:lnTo>
                  <a:pt x="187832" y="486791"/>
                </a:lnTo>
                <a:lnTo>
                  <a:pt x="263778" y="470154"/>
                </a:lnTo>
                <a:lnTo>
                  <a:pt x="258190" y="444754"/>
                </a:lnTo>
                <a:close/>
              </a:path>
              <a:path w="2288540" h="536575">
                <a:moveTo>
                  <a:pt x="67563" y="460121"/>
                </a:moveTo>
                <a:lnTo>
                  <a:pt x="0" y="514731"/>
                </a:lnTo>
                <a:lnTo>
                  <a:pt x="84200" y="536067"/>
                </a:lnTo>
                <a:lnTo>
                  <a:pt x="67563" y="460121"/>
                </a:lnTo>
                <a:close/>
              </a:path>
              <a:path w="2288540" h="536575">
                <a:moveTo>
                  <a:pt x="156971" y="466979"/>
                </a:moveTo>
                <a:lnTo>
                  <a:pt x="81025" y="483743"/>
                </a:lnTo>
                <a:lnTo>
                  <a:pt x="86613" y="509016"/>
                </a:lnTo>
                <a:lnTo>
                  <a:pt x="162559" y="492379"/>
                </a:lnTo>
                <a:lnTo>
                  <a:pt x="156971" y="466979"/>
                </a:lnTo>
                <a:close/>
              </a:path>
            </a:pathLst>
          </a:custGeom>
          <a:solidFill>
            <a:srgbClr val="000000"/>
          </a:solidFill>
        </p:spPr>
        <p:txBody>
          <a:bodyPr wrap="square" lIns="0" tIns="0" rIns="0" bIns="0" rtlCol="0"/>
          <a:lstStyle/>
          <a:p>
            <a:endParaRPr/>
          </a:p>
        </p:txBody>
      </p:sp>
      <p:sp>
        <p:nvSpPr>
          <p:cNvPr id="36" name="object 32"/>
          <p:cNvSpPr/>
          <p:nvPr/>
        </p:nvSpPr>
        <p:spPr>
          <a:xfrm>
            <a:off x="2263901" y="4000881"/>
            <a:ext cx="3399790" cy="588645"/>
          </a:xfrm>
          <a:custGeom>
            <a:avLst/>
            <a:gdLst/>
            <a:ahLst/>
            <a:cxnLst/>
            <a:rect l="l" t="t" r="r" b="b"/>
            <a:pathLst>
              <a:path w="3399790" h="588645">
                <a:moveTo>
                  <a:pt x="3395218" y="0"/>
                </a:moveTo>
                <a:lnTo>
                  <a:pt x="3318510" y="12446"/>
                </a:lnTo>
                <a:lnTo>
                  <a:pt x="3322574" y="37973"/>
                </a:lnTo>
                <a:lnTo>
                  <a:pt x="3399282" y="25654"/>
                </a:lnTo>
                <a:lnTo>
                  <a:pt x="3395218" y="0"/>
                </a:lnTo>
                <a:close/>
              </a:path>
              <a:path w="3399790" h="588645">
                <a:moveTo>
                  <a:pt x="3292856" y="16637"/>
                </a:moveTo>
                <a:lnTo>
                  <a:pt x="3216148" y="28956"/>
                </a:lnTo>
                <a:lnTo>
                  <a:pt x="3220339" y="54610"/>
                </a:lnTo>
                <a:lnTo>
                  <a:pt x="3297047" y="42164"/>
                </a:lnTo>
                <a:lnTo>
                  <a:pt x="3292856" y="16637"/>
                </a:lnTo>
                <a:close/>
              </a:path>
              <a:path w="3399790" h="588645">
                <a:moveTo>
                  <a:pt x="3190621" y="33147"/>
                </a:moveTo>
                <a:lnTo>
                  <a:pt x="3113913" y="45593"/>
                </a:lnTo>
                <a:lnTo>
                  <a:pt x="3117977" y="71120"/>
                </a:lnTo>
                <a:lnTo>
                  <a:pt x="3194685" y="58674"/>
                </a:lnTo>
                <a:lnTo>
                  <a:pt x="3190621" y="33147"/>
                </a:lnTo>
                <a:close/>
              </a:path>
              <a:path w="3399790" h="588645">
                <a:moveTo>
                  <a:pt x="3088259" y="49657"/>
                </a:moveTo>
                <a:lnTo>
                  <a:pt x="3011551" y="62103"/>
                </a:lnTo>
                <a:lnTo>
                  <a:pt x="3015742" y="87630"/>
                </a:lnTo>
                <a:lnTo>
                  <a:pt x="3092450" y="75311"/>
                </a:lnTo>
                <a:lnTo>
                  <a:pt x="3088259" y="49657"/>
                </a:lnTo>
                <a:close/>
              </a:path>
              <a:path w="3399790" h="588645">
                <a:moveTo>
                  <a:pt x="2986024" y="66294"/>
                </a:moveTo>
                <a:lnTo>
                  <a:pt x="2909189" y="78613"/>
                </a:lnTo>
                <a:lnTo>
                  <a:pt x="2913380" y="104267"/>
                </a:lnTo>
                <a:lnTo>
                  <a:pt x="2990088" y="91821"/>
                </a:lnTo>
                <a:lnTo>
                  <a:pt x="2986024" y="66294"/>
                </a:lnTo>
                <a:close/>
              </a:path>
              <a:path w="3399790" h="588645">
                <a:moveTo>
                  <a:pt x="2883662" y="82804"/>
                </a:moveTo>
                <a:lnTo>
                  <a:pt x="2806954" y="95250"/>
                </a:lnTo>
                <a:lnTo>
                  <a:pt x="2811145" y="120777"/>
                </a:lnTo>
                <a:lnTo>
                  <a:pt x="2887853" y="108331"/>
                </a:lnTo>
                <a:lnTo>
                  <a:pt x="2883662" y="82804"/>
                </a:lnTo>
                <a:close/>
              </a:path>
              <a:path w="3399790" h="588645">
                <a:moveTo>
                  <a:pt x="2781427" y="99314"/>
                </a:moveTo>
                <a:lnTo>
                  <a:pt x="2704592" y="111760"/>
                </a:lnTo>
                <a:lnTo>
                  <a:pt x="2708783" y="137287"/>
                </a:lnTo>
                <a:lnTo>
                  <a:pt x="2785491" y="124968"/>
                </a:lnTo>
                <a:lnTo>
                  <a:pt x="2781427" y="99314"/>
                </a:lnTo>
                <a:close/>
              </a:path>
              <a:path w="3399790" h="588645">
                <a:moveTo>
                  <a:pt x="2679065" y="115951"/>
                </a:moveTo>
                <a:lnTo>
                  <a:pt x="2602357" y="128270"/>
                </a:lnTo>
                <a:lnTo>
                  <a:pt x="2606548" y="153924"/>
                </a:lnTo>
                <a:lnTo>
                  <a:pt x="2683256" y="141478"/>
                </a:lnTo>
                <a:lnTo>
                  <a:pt x="2679065" y="115951"/>
                </a:lnTo>
                <a:close/>
              </a:path>
              <a:path w="3399790" h="588645">
                <a:moveTo>
                  <a:pt x="2576830" y="132461"/>
                </a:moveTo>
                <a:lnTo>
                  <a:pt x="2499995" y="144907"/>
                </a:lnTo>
                <a:lnTo>
                  <a:pt x="2504186" y="170434"/>
                </a:lnTo>
                <a:lnTo>
                  <a:pt x="2580894" y="157988"/>
                </a:lnTo>
                <a:lnTo>
                  <a:pt x="2576830" y="132461"/>
                </a:lnTo>
                <a:close/>
              </a:path>
              <a:path w="3399790" h="588645">
                <a:moveTo>
                  <a:pt x="2474468" y="148971"/>
                </a:moveTo>
                <a:lnTo>
                  <a:pt x="2397760" y="161417"/>
                </a:lnTo>
                <a:lnTo>
                  <a:pt x="2401824" y="186944"/>
                </a:lnTo>
                <a:lnTo>
                  <a:pt x="2478659" y="174625"/>
                </a:lnTo>
                <a:lnTo>
                  <a:pt x="2474468" y="148971"/>
                </a:lnTo>
                <a:close/>
              </a:path>
              <a:path w="3399790" h="588645">
                <a:moveTo>
                  <a:pt x="2372106" y="165608"/>
                </a:moveTo>
                <a:lnTo>
                  <a:pt x="2295398" y="177927"/>
                </a:lnTo>
                <a:lnTo>
                  <a:pt x="2299589" y="203581"/>
                </a:lnTo>
                <a:lnTo>
                  <a:pt x="2376297" y="191135"/>
                </a:lnTo>
                <a:lnTo>
                  <a:pt x="2372106" y="165608"/>
                </a:lnTo>
                <a:close/>
              </a:path>
              <a:path w="3399790" h="588645">
                <a:moveTo>
                  <a:pt x="2269871" y="182118"/>
                </a:moveTo>
                <a:lnTo>
                  <a:pt x="2193163" y="194564"/>
                </a:lnTo>
                <a:lnTo>
                  <a:pt x="2197227" y="220091"/>
                </a:lnTo>
                <a:lnTo>
                  <a:pt x="2274062" y="207645"/>
                </a:lnTo>
                <a:lnTo>
                  <a:pt x="2269871" y="182118"/>
                </a:lnTo>
                <a:close/>
              </a:path>
              <a:path w="3399790" h="588645">
                <a:moveTo>
                  <a:pt x="2167509" y="198628"/>
                </a:moveTo>
                <a:lnTo>
                  <a:pt x="2090801" y="211074"/>
                </a:lnTo>
                <a:lnTo>
                  <a:pt x="2094992" y="236601"/>
                </a:lnTo>
                <a:lnTo>
                  <a:pt x="2171700" y="224282"/>
                </a:lnTo>
                <a:lnTo>
                  <a:pt x="2167509" y="198628"/>
                </a:lnTo>
                <a:close/>
              </a:path>
              <a:path w="3399790" h="588645">
                <a:moveTo>
                  <a:pt x="2065274" y="215265"/>
                </a:moveTo>
                <a:lnTo>
                  <a:pt x="1988565" y="227584"/>
                </a:lnTo>
                <a:lnTo>
                  <a:pt x="1992630" y="253238"/>
                </a:lnTo>
                <a:lnTo>
                  <a:pt x="2069464" y="240792"/>
                </a:lnTo>
                <a:lnTo>
                  <a:pt x="2065274" y="215265"/>
                </a:lnTo>
                <a:close/>
              </a:path>
              <a:path w="3399790" h="588645">
                <a:moveTo>
                  <a:pt x="1962912" y="231775"/>
                </a:moveTo>
                <a:lnTo>
                  <a:pt x="1886203" y="244221"/>
                </a:lnTo>
                <a:lnTo>
                  <a:pt x="1890395" y="269748"/>
                </a:lnTo>
                <a:lnTo>
                  <a:pt x="1967102" y="257302"/>
                </a:lnTo>
                <a:lnTo>
                  <a:pt x="1962912" y="231775"/>
                </a:lnTo>
                <a:close/>
              </a:path>
              <a:path w="3399790" h="588645">
                <a:moveTo>
                  <a:pt x="1860677" y="248285"/>
                </a:moveTo>
                <a:lnTo>
                  <a:pt x="1783969" y="260731"/>
                </a:lnTo>
                <a:lnTo>
                  <a:pt x="1788033" y="286258"/>
                </a:lnTo>
                <a:lnTo>
                  <a:pt x="1864740" y="273939"/>
                </a:lnTo>
                <a:lnTo>
                  <a:pt x="1860677" y="248285"/>
                </a:lnTo>
                <a:close/>
              </a:path>
              <a:path w="3399790" h="588645">
                <a:moveTo>
                  <a:pt x="1758314" y="264922"/>
                </a:moveTo>
                <a:lnTo>
                  <a:pt x="1681607" y="277241"/>
                </a:lnTo>
                <a:lnTo>
                  <a:pt x="1685798" y="302895"/>
                </a:lnTo>
                <a:lnTo>
                  <a:pt x="1762506" y="290449"/>
                </a:lnTo>
                <a:lnTo>
                  <a:pt x="1758314" y="264922"/>
                </a:lnTo>
                <a:close/>
              </a:path>
              <a:path w="3399790" h="588645">
                <a:moveTo>
                  <a:pt x="1656080" y="281432"/>
                </a:moveTo>
                <a:lnTo>
                  <a:pt x="1579372" y="293878"/>
                </a:lnTo>
                <a:lnTo>
                  <a:pt x="1583436" y="319405"/>
                </a:lnTo>
                <a:lnTo>
                  <a:pt x="1660144" y="306959"/>
                </a:lnTo>
                <a:lnTo>
                  <a:pt x="1656080" y="281432"/>
                </a:lnTo>
                <a:close/>
              </a:path>
              <a:path w="3399790" h="588645">
                <a:moveTo>
                  <a:pt x="1553718" y="297942"/>
                </a:moveTo>
                <a:lnTo>
                  <a:pt x="1477010" y="310388"/>
                </a:lnTo>
                <a:lnTo>
                  <a:pt x="1481201" y="335915"/>
                </a:lnTo>
                <a:lnTo>
                  <a:pt x="1557909" y="323596"/>
                </a:lnTo>
                <a:lnTo>
                  <a:pt x="1553718" y="297942"/>
                </a:lnTo>
                <a:close/>
              </a:path>
              <a:path w="3399790" h="588645">
                <a:moveTo>
                  <a:pt x="1451483" y="314579"/>
                </a:moveTo>
                <a:lnTo>
                  <a:pt x="1374775" y="326898"/>
                </a:lnTo>
                <a:lnTo>
                  <a:pt x="1378839" y="352552"/>
                </a:lnTo>
                <a:lnTo>
                  <a:pt x="1455547" y="340106"/>
                </a:lnTo>
                <a:lnTo>
                  <a:pt x="1451483" y="314579"/>
                </a:lnTo>
                <a:close/>
              </a:path>
              <a:path w="3399790" h="588645">
                <a:moveTo>
                  <a:pt x="1349121" y="331089"/>
                </a:moveTo>
                <a:lnTo>
                  <a:pt x="1272413" y="343535"/>
                </a:lnTo>
                <a:lnTo>
                  <a:pt x="1276603" y="369062"/>
                </a:lnTo>
                <a:lnTo>
                  <a:pt x="1353312" y="356616"/>
                </a:lnTo>
                <a:lnTo>
                  <a:pt x="1349121" y="331089"/>
                </a:lnTo>
                <a:close/>
              </a:path>
              <a:path w="3399790" h="588645">
                <a:moveTo>
                  <a:pt x="1246886" y="347599"/>
                </a:moveTo>
                <a:lnTo>
                  <a:pt x="1170177" y="360045"/>
                </a:lnTo>
                <a:lnTo>
                  <a:pt x="1174242" y="385572"/>
                </a:lnTo>
                <a:lnTo>
                  <a:pt x="1250950" y="373253"/>
                </a:lnTo>
                <a:lnTo>
                  <a:pt x="1246886" y="347599"/>
                </a:lnTo>
                <a:close/>
              </a:path>
              <a:path w="3399790" h="588645">
                <a:moveTo>
                  <a:pt x="1144524" y="364236"/>
                </a:moveTo>
                <a:lnTo>
                  <a:pt x="1067815" y="376555"/>
                </a:lnTo>
                <a:lnTo>
                  <a:pt x="1072007" y="402209"/>
                </a:lnTo>
                <a:lnTo>
                  <a:pt x="1148714" y="389763"/>
                </a:lnTo>
                <a:lnTo>
                  <a:pt x="1144524" y="364236"/>
                </a:lnTo>
                <a:close/>
              </a:path>
              <a:path w="3399790" h="588645">
                <a:moveTo>
                  <a:pt x="1042288" y="380746"/>
                </a:moveTo>
                <a:lnTo>
                  <a:pt x="965581" y="393192"/>
                </a:lnTo>
                <a:lnTo>
                  <a:pt x="969645" y="418719"/>
                </a:lnTo>
                <a:lnTo>
                  <a:pt x="1046352" y="406273"/>
                </a:lnTo>
                <a:lnTo>
                  <a:pt x="1042288" y="380746"/>
                </a:lnTo>
                <a:close/>
              </a:path>
              <a:path w="3399790" h="588645">
                <a:moveTo>
                  <a:pt x="939927" y="397256"/>
                </a:moveTo>
                <a:lnTo>
                  <a:pt x="863219" y="409702"/>
                </a:lnTo>
                <a:lnTo>
                  <a:pt x="867410" y="435229"/>
                </a:lnTo>
                <a:lnTo>
                  <a:pt x="944118" y="422910"/>
                </a:lnTo>
                <a:lnTo>
                  <a:pt x="939927" y="397256"/>
                </a:lnTo>
                <a:close/>
              </a:path>
              <a:path w="3399790" h="588645">
                <a:moveTo>
                  <a:pt x="837692" y="413893"/>
                </a:moveTo>
                <a:lnTo>
                  <a:pt x="760857" y="426212"/>
                </a:lnTo>
                <a:lnTo>
                  <a:pt x="765048" y="451866"/>
                </a:lnTo>
                <a:lnTo>
                  <a:pt x="841756" y="439420"/>
                </a:lnTo>
                <a:lnTo>
                  <a:pt x="837692" y="413893"/>
                </a:lnTo>
                <a:close/>
              </a:path>
              <a:path w="3399790" h="588645">
                <a:moveTo>
                  <a:pt x="735330" y="430403"/>
                </a:moveTo>
                <a:lnTo>
                  <a:pt x="658622" y="442849"/>
                </a:lnTo>
                <a:lnTo>
                  <a:pt x="662813" y="468376"/>
                </a:lnTo>
                <a:lnTo>
                  <a:pt x="739521" y="455930"/>
                </a:lnTo>
                <a:lnTo>
                  <a:pt x="735330" y="430403"/>
                </a:lnTo>
                <a:close/>
              </a:path>
              <a:path w="3399790" h="588645">
                <a:moveTo>
                  <a:pt x="633095" y="446913"/>
                </a:moveTo>
                <a:lnTo>
                  <a:pt x="556260" y="459359"/>
                </a:lnTo>
                <a:lnTo>
                  <a:pt x="560451" y="484886"/>
                </a:lnTo>
                <a:lnTo>
                  <a:pt x="637159" y="472567"/>
                </a:lnTo>
                <a:lnTo>
                  <a:pt x="633095" y="446913"/>
                </a:lnTo>
                <a:close/>
              </a:path>
              <a:path w="3399790" h="588645">
                <a:moveTo>
                  <a:pt x="530733" y="463423"/>
                </a:moveTo>
                <a:lnTo>
                  <a:pt x="454025" y="475869"/>
                </a:lnTo>
                <a:lnTo>
                  <a:pt x="458089" y="501523"/>
                </a:lnTo>
                <a:lnTo>
                  <a:pt x="534924" y="489077"/>
                </a:lnTo>
                <a:lnTo>
                  <a:pt x="530733" y="463423"/>
                </a:lnTo>
                <a:close/>
              </a:path>
              <a:path w="3399790" h="588645">
                <a:moveTo>
                  <a:pt x="428498" y="480060"/>
                </a:moveTo>
                <a:lnTo>
                  <a:pt x="351663" y="492506"/>
                </a:lnTo>
                <a:lnTo>
                  <a:pt x="355854" y="518033"/>
                </a:lnTo>
                <a:lnTo>
                  <a:pt x="432562" y="505587"/>
                </a:lnTo>
                <a:lnTo>
                  <a:pt x="428498" y="480060"/>
                </a:lnTo>
                <a:close/>
              </a:path>
              <a:path w="3399790" h="588645">
                <a:moveTo>
                  <a:pt x="326136" y="496570"/>
                </a:moveTo>
                <a:lnTo>
                  <a:pt x="249428" y="509016"/>
                </a:lnTo>
                <a:lnTo>
                  <a:pt x="253492" y="534543"/>
                </a:lnTo>
                <a:lnTo>
                  <a:pt x="330327" y="522224"/>
                </a:lnTo>
                <a:lnTo>
                  <a:pt x="326136" y="496570"/>
                </a:lnTo>
                <a:close/>
              </a:path>
              <a:path w="3399790" h="588645">
                <a:moveTo>
                  <a:pt x="223774" y="513080"/>
                </a:moveTo>
                <a:lnTo>
                  <a:pt x="147066" y="525526"/>
                </a:lnTo>
                <a:lnTo>
                  <a:pt x="151256" y="551180"/>
                </a:lnTo>
                <a:lnTo>
                  <a:pt x="227965" y="538734"/>
                </a:lnTo>
                <a:lnTo>
                  <a:pt x="223774" y="513080"/>
                </a:lnTo>
                <a:close/>
              </a:path>
              <a:path w="3399790" h="588645">
                <a:moveTo>
                  <a:pt x="70485" y="511683"/>
                </a:moveTo>
                <a:lnTo>
                  <a:pt x="0" y="562483"/>
                </a:lnTo>
                <a:lnTo>
                  <a:pt x="82931" y="588391"/>
                </a:lnTo>
                <a:lnTo>
                  <a:pt x="79118" y="564896"/>
                </a:lnTo>
                <a:lnTo>
                  <a:pt x="66040" y="564896"/>
                </a:lnTo>
                <a:lnTo>
                  <a:pt x="61849" y="539369"/>
                </a:lnTo>
                <a:lnTo>
                  <a:pt x="74641" y="537300"/>
                </a:lnTo>
                <a:lnTo>
                  <a:pt x="70485" y="511683"/>
                </a:lnTo>
                <a:close/>
              </a:path>
              <a:path w="3399790" h="588645">
                <a:moveTo>
                  <a:pt x="74641" y="537300"/>
                </a:moveTo>
                <a:lnTo>
                  <a:pt x="61849" y="539369"/>
                </a:lnTo>
                <a:lnTo>
                  <a:pt x="66040" y="564896"/>
                </a:lnTo>
                <a:lnTo>
                  <a:pt x="78784" y="562835"/>
                </a:lnTo>
                <a:lnTo>
                  <a:pt x="74641" y="537300"/>
                </a:lnTo>
                <a:close/>
              </a:path>
              <a:path w="3399790" h="588645">
                <a:moveTo>
                  <a:pt x="78784" y="562835"/>
                </a:moveTo>
                <a:lnTo>
                  <a:pt x="66040" y="564896"/>
                </a:lnTo>
                <a:lnTo>
                  <a:pt x="79118" y="564896"/>
                </a:lnTo>
                <a:lnTo>
                  <a:pt x="78784" y="562835"/>
                </a:lnTo>
                <a:close/>
              </a:path>
              <a:path w="3399790" h="588645">
                <a:moveTo>
                  <a:pt x="121539" y="529717"/>
                </a:moveTo>
                <a:lnTo>
                  <a:pt x="74641" y="537300"/>
                </a:lnTo>
                <a:lnTo>
                  <a:pt x="78784" y="562835"/>
                </a:lnTo>
                <a:lnTo>
                  <a:pt x="125730" y="555244"/>
                </a:lnTo>
                <a:lnTo>
                  <a:pt x="121539" y="529717"/>
                </a:lnTo>
                <a:close/>
              </a:path>
            </a:pathLst>
          </a:custGeom>
          <a:solidFill>
            <a:srgbClr val="000000"/>
          </a:solidFill>
        </p:spPr>
        <p:txBody>
          <a:bodyPr wrap="square" lIns="0" tIns="0" rIns="0" bIns="0" rtlCol="0"/>
          <a:lstStyle/>
          <a:p>
            <a:endParaRPr/>
          </a:p>
        </p:txBody>
      </p:sp>
      <p:sp>
        <p:nvSpPr>
          <p:cNvPr id="37" name="object 33"/>
          <p:cNvSpPr/>
          <p:nvPr/>
        </p:nvSpPr>
        <p:spPr>
          <a:xfrm>
            <a:off x="2996183" y="4515867"/>
            <a:ext cx="312420" cy="325120"/>
          </a:xfrm>
          <a:custGeom>
            <a:avLst/>
            <a:gdLst/>
            <a:ahLst/>
            <a:cxnLst/>
            <a:rect l="l" t="t" r="r" b="b"/>
            <a:pathLst>
              <a:path w="312420"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19" y="162306"/>
                </a:lnTo>
                <a:lnTo>
                  <a:pt x="304452" y="110995"/>
                </a:lnTo>
                <a:lnTo>
                  <a:pt x="282269" y="66440"/>
                </a:lnTo>
                <a:lnTo>
                  <a:pt x="248448" y="31309"/>
                </a:lnTo>
                <a:lnTo>
                  <a:pt x="205569" y="8272"/>
                </a:lnTo>
                <a:lnTo>
                  <a:pt x="156210" y="0"/>
                </a:lnTo>
                <a:close/>
              </a:path>
            </a:pathLst>
          </a:custGeom>
          <a:solidFill>
            <a:srgbClr val="FF0000">
              <a:alpha val="59999"/>
            </a:srgbClr>
          </a:solidFill>
        </p:spPr>
        <p:txBody>
          <a:bodyPr wrap="square" lIns="0" tIns="0" rIns="0" bIns="0" rtlCol="0"/>
          <a:lstStyle/>
          <a:p>
            <a:endParaRPr/>
          </a:p>
        </p:txBody>
      </p:sp>
      <p:sp>
        <p:nvSpPr>
          <p:cNvPr id="38" name="object 34"/>
          <p:cNvSpPr/>
          <p:nvPr/>
        </p:nvSpPr>
        <p:spPr>
          <a:xfrm>
            <a:off x="2308860" y="4613911"/>
            <a:ext cx="687070" cy="127000"/>
          </a:xfrm>
          <a:custGeom>
            <a:avLst/>
            <a:gdLst/>
            <a:ahLst/>
            <a:cxnLst/>
            <a:rect l="l" t="t" r="r" b="b"/>
            <a:pathLst>
              <a:path w="687069" h="127000">
                <a:moveTo>
                  <a:pt x="560069" y="0"/>
                </a:moveTo>
                <a:lnTo>
                  <a:pt x="560069" y="127000"/>
                </a:lnTo>
                <a:lnTo>
                  <a:pt x="674369" y="69850"/>
                </a:lnTo>
                <a:lnTo>
                  <a:pt x="572769" y="69850"/>
                </a:lnTo>
                <a:lnTo>
                  <a:pt x="572769" y="57150"/>
                </a:lnTo>
                <a:lnTo>
                  <a:pt x="674369" y="57150"/>
                </a:lnTo>
                <a:lnTo>
                  <a:pt x="560069" y="0"/>
                </a:lnTo>
                <a:close/>
              </a:path>
              <a:path w="687069" h="127000">
                <a:moveTo>
                  <a:pt x="560069" y="57150"/>
                </a:moveTo>
                <a:lnTo>
                  <a:pt x="0" y="57150"/>
                </a:lnTo>
                <a:lnTo>
                  <a:pt x="0" y="69850"/>
                </a:lnTo>
                <a:lnTo>
                  <a:pt x="560069" y="69850"/>
                </a:lnTo>
                <a:lnTo>
                  <a:pt x="560069" y="57150"/>
                </a:lnTo>
                <a:close/>
              </a:path>
              <a:path w="687069" h="127000">
                <a:moveTo>
                  <a:pt x="674369" y="57150"/>
                </a:moveTo>
                <a:lnTo>
                  <a:pt x="572769" y="57150"/>
                </a:lnTo>
                <a:lnTo>
                  <a:pt x="572769" y="69850"/>
                </a:lnTo>
                <a:lnTo>
                  <a:pt x="674369" y="69850"/>
                </a:lnTo>
                <a:lnTo>
                  <a:pt x="687069" y="63500"/>
                </a:lnTo>
                <a:lnTo>
                  <a:pt x="674369" y="57150"/>
                </a:lnTo>
                <a:close/>
              </a:path>
            </a:pathLst>
          </a:custGeom>
          <a:solidFill>
            <a:srgbClr val="000000"/>
          </a:solidFill>
        </p:spPr>
        <p:txBody>
          <a:bodyPr wrap="square" lIns="0" tIns="0" rIns="0" bIns="0" rtlCol="0"/>
          <a:lstStyle/>
          <a:p>
            <a:endParaRPr/>
          </a:p>
        </p:txBody>
      </p:sp>
      <p:sp>
        <p:nvSpPr>
          <p:cNvPr id="39" name="object 35"/>
          <p:cNvSpPr/>
          <p:nvPr/>
        </p:nvSpPr>
        <p:spPr>
          <a:xfrm>
            <a:off x="2305557" y="4793235"/>
            <a:ext cx="736600" cy="454659"/>
          </a:xfrm>
          <a:custGeom>
            <a:avLst/>
            <a:gdLst/>
            <a:ahLst/>
            <a:cxnLst/>
            <a:rect l="l" t="t" r="r" b="b"/>
            <a:pathLst>
              <a:path w="736600" h="454660">
                <a:moveTo>
                  <a:pt x="624531" y="60873"/>
                </a:moveTo>
                <a:lnTo>
                  <a:pt x="0" y="443357"/>
                </a:lnTo>
                <a:lnTo>
                  <a:pt x="6604" y="454152"/>
                </a:lnTo>
                <a:lnTo>
                  <a:pt x="631193" y="71758"/>
                </a:lnTo>
                <a:lnTo>
                  <a:pt x="624531" y="60873"/>
                </a:lnTo>
                <a:close/>
              </a:path>
              <a:path w="736600" h="454660">
                <a:moveTo>
                  <a:pt x="702390" y="54229"/>
                </a:moveTo>
                <a:lnTo>
                  <a:pt x="635381" y="54229"/>
                </a:lnTo>
                <a:lnTo>
                  <a:pt x="641985" y="65151"/>
                </a:lnTo>
                <a:lnTo>
                  <a:pt x="631193" y="71758"/>
                </a:lnTo>
                <a:lnTo>
                  <a:pt x="661035" y="120523"/>
                </a:lnTo>
                <a:lnTo>
                  <a:pt x="702390" y="54229"/>
                </a:lnTo>
                <a:close/>
              </a:path>
              <a:path w="736600" h="454660">
                <a:moveTo>
                  <a:pt x="635381" y="54229"/>
                </a:moveTo>
                <a:lnTo>
                  <a:pt x="624531" y="60873"/>
                </a:lnTo>
                <a:lnTo>
                  <a:pt x="631193" y="71758"/>
                </a:lnTo>
                <a:lnTo>
                  <a:pt x="641985" y="65151"/>
                </a:lnTo>
                <a:lnTo>
                  <a:pt x="635381" y="54229"/>
                </a:lnTo>
                <a:close/>
              </a:path>
              <a:path w="736600" h="454660">
                <a:moveTo>
                  <a:pt x="736219" y="0"/>
                </a:moveTo>
                <a:lnTo>
                  <a:pt x="594741" y="12192"/>
                </a:lnTo>
                <a:lnTo>
                  <a:pt x="624531" y="60873"/>
                </a:lnTo>
                <a:lnTo>
                  <a:pt x="635381" y="54229"/>
                </a:lnTo>
                <a:lnTo>
                  <a:pt x="702390" y="54229"/>
                </a:lnTo>
                <a:lnTo>
                  <a:pt x="736219" y="0"/>
                </a:lnTo>
                <a:close/>
              </a:path>
            </a:pathLst>
          </a:custGeom>
          <a:solidFill>
            <a:srgbClr val="000000"/>
          </a:solidFill>
        </p:spPr>
        <p:txBody>
          <a:bodyPr wrap="square" lIns="0" tIns="0" rIns="0" bIns="0" rtlCol="0"/>
          <a:lstStyle/>
          <a:p>
            <a:endParaRPr/>
          </a:p>
        </p:txBody>
      </p:sp>
      <p:sp>
        <p:nvSpPr>
          <p:cNvPr id="40" name="object 36"/>
          <p:cNvSpPr/>
          <p:nvPr/>
        </p:nvSpPr>
        <p:spPr>
          <a:xfrm>
            <a:off x="3263646" y="4000881"/>
            <a:ext cx="3671570" cy="589915"/>
          </a:xfrm>
          <a:custGeom>
            <a:avLst/>
            <a:gdLst/>
            <a:ahLst/>
            <a:cxnLst/>
            <a:rect l="l" t="t" r="r" b="b"/>
            <a:pathLst>
              <a:path w="3671570" h="589914">
                <a:moveTo>
                  <a:pt x="3667379" y="0"/>
                </a:moveTo>
                <a:lnTo>
                  <a:pt x="3590544" y="11557"/>
                </a:lnTo>
                <a:lnTo>
                  <a:pt x="3594354" y="37211"/>
                </a:lnTo>
                <a:lnTo>
                  <a:pt x="3671188" y="25654"/>
                </a:lnTo>
                <a:lnTo>
                  <a:pt x="3667379" y="0"/>
                </a:lnTo>
                <a:close/>
              </a:path>
              <a:path w="3671570" h="589914">
                <a:moveTo>
                  <a:pt x="3564889" y="15367"/>
                </a:moveTo>
                <a:lnTo>
                  <a:pt x="3488054" y="26924"/>
                </a:lnTo>
                <a:lnTo>
                  <a:pt x="3491864" y="52451"/>
                </a:lnTo>
                <a:lnTo>
                  <a:pt x="3568700" y="41021"/>
                </a:lnTo>
                <a:lnTo>
                  <a:pt x="3564889" y="15367"/>
                </a:lnTo>
                <a:close/>
              </a:path>
              <a:path w="3671570" h="589914">
                <a:moveTo>
                  <a:pt x="3462401" y="30734"/>
                </a:moveTo>
                <a:lnTo>
                  <a:pt x="3385565" y="42291"/>
                </a:lnTo>
                <a:lnTo>
                  <a:pt x="3389376" y="67818"/>
                </a:lnTo>
                <a:lnTo>
                  <a:pt x="3466210" y="56388"/>
                </a:lnTo>
                <a:lnTo>
                  <a:pt x="3462401" y="30734"/>
                </a:lnTo>
                <a:close/>
              </a:path>
              <a:path w="3671570" h="589914">
                <a:moveTo>
                  <a:pt x="3359911" y="46101"/>
                </a:moveTo>
                <a:lnTo>
                  <a:pt x="3283077" y="57531"/>
                </a:lnTo>
                <a:lnTo>
                  <a:pt x="3286886" y="83185"/>
                </a:lnTo>
                <a:lnTo>
                  <a:pt x="3363722" y="71755"/>
                </a:lnTo>
                <a:lnTo>
                  <a:pt x="3359911" y="46101"/>
                </a:lnTo>
                <a:close/>
              </a:path>
              <a:path w="3671570" h="589914">
                <a:moveTo>
                  <a:pt x="3257423" y="61468"/>
                </a:moveTo>
                <a:lnTo>
                  <a:pt x="3180588" y="72898"/>
                </a:lnTo>
                <a:lnTo>
                  <a:pt x="3184398" y="98552"/>
                </a:lnTo>
                <a:lnTo>
                  <a:pt x="3261232" y="86995"/>
                </a:lnTo>
                <a:lnTo>
                  <a:pt x="3257423" y="61468"/>
                </a:lnTo>
                <a:close/>
              </a:path>
              <a:path w="3671570" h="589914">
                <a:moveTo>
                  <a:pt x="3154933" y="76835"/>
                </a:moveTo>
                <a:lnTo>
                  <a:pt x="3078099" y="88265"/>
                </a:lnTo>
                <a:lnTo>
                  <a:pt x="3081908" y="113919"/>
                </a:lnTo>
                <a:lnTo>
                  <a:pt x="3158743" y="102362"/>
                </a:lnTo>
                <a:lnTo>
                  <a:pt x="3154933" y="76835"/>
                </a:lnTo>
                <a:close/>
              </a:path>
              <a:path w="3671570" h="589914">
                <a:moveTo>
                  <a:pt x="3052444" y="92075"/>
                </a:moveTo>
                <a:lnTo>
                  <a:pt x="2975609" y="103632"/>
                </a:lnTo>
                <a:lnTo>
                  <a:pt x="2979419" y="129286"/>
                </a:lnTo>
                <a:lnTo>
                  <a:pt x="3056254" y="117729"/>
                </a:lnTo>
                <a:lnTo>
                  <a:pt x="3052444" y="92075"/>
                </a:lnTo>
                <a:close/>
              </a:path>
              <a:path w="3671570" h="589914">
                <a:moveTo>
                  <a:pt x="2949955" y="107442"/>
                </a:moveTo>
                <a:lnTo>
                  <a:pt x="2873120" y="118999"/>
                </a:lnTo>
                <a:lnTo>
                  <a:pt x="2876930" y="144653"/>
                </a:lnTo>
                <a:lnTo>
                  <a:pt x="2953766" y="133096"/>
                </a:lnTo>
                <a:lnTo>
                  <a:pt x="2949955" y="107442"/>
                </a:lnTo>
                <a:close/>
              </a:path>
              <a:path w="3671570" h="589914">
                <a:moveTo>
                  <a:pt x="2847466" y="122809"/>
                </a:moveTo>
                <a:lnTo>
                  <a:pt x="2770631" y="134366"/>
                </a:lnTo>
                <a:lnTo>
                  <a:pt x="2774441" y="160020"/>
                </a:lnTo>
                <a:lnTo>
                  <a:pt x="2851277" y="148463"/>
                </a:lnTo>
                <a:lnTo>
                  <a:pt x="2847466" y="122809"/>
                </a:lnTo>
                <a:close/>
              </a:path>
              <a:path w="3671570" h="589914">
                <a:moveTo>
                  <a:pt x="2744978" y="138176"/>
                </a:moveTo>
                <a:lnTo>
                  <a:pt x="2668142" y="149733"/>
                </a:lnTo>
                <a:lnTo>
                  <a:pt x="2671953" y="175260"/>
                </a:lnTo>
                <a:lnTo>
                  <a:pt x="2748788" y="163830"/>
                </a:lnTo>
                <a:lnTo>
                  <a:pt x="2744978" y="138176"/>
                </a:lnTo>
                <a:close/>
              </a:path>
              <a:path w="3671570" h="589914">
                <a:moveTo>
                  <a:pt x="2642489" y="153543"/>
                </a:moveTo>
                <a:lnTo>
                  <a:pt x="2565654" y="165100"/>
                </a:lnTo>
                <a:lnTo>
                  <a:pt x="2569464" y="190627"/>
                </a:lnTo>
                <a:lnTo>
                  <a:pt x="2646299" y="179197"/>
                </a:lnTo>
                <a:lnTo>
                  <a:pt x="2642489" y="153543"/>
                </a:lnTo>
                <a:close/>
              </a:path>
              <a:path w="3671570" h="589914">
                <a:moveTo>
                  <a:pt x="2540000" y="168910"/>
                </a:moveTo>
                <a:lnTo>
                  <a:pt x="2463165" y="180467"/>
                </a:lnTo>
                <a:lnTo>
                  <a:pt x="2466975" y="205994"/>
                </a:lnTo>
                <a:lnTo>
                  <a:pt x="2543809" y="194564"/>
                </a:lnTo>
                <a:lnTo>
                  <a:pt x="2540000" y="168910"/>
                </a:lnTo>
                <a:close/>
              </a:path>
              <a:path w="3671570" h="589914">
                <a:moveTo>
                  <a:pt x="2437511" y="184277"/>
                </a:moveTo>
                <a:lnTo>
                  <a:pt x="2360676" y="195707"/>
                </a:lnTo>
                <a:lnTo>
                  <a:pt x="2364486" y="221361"/>
                </a:lnTo>
                <a:lnTo>
                  <a:pt x="2441320" y="209804"/>
                </a:lnTo>
                <a:lnTo>
                  <a:pt x="2437511" y="184277"/>
                </a:lnTo>
                <a:close/>
              </a:path>
              <a:path w="3671570" h="589914">
                <a:moveTo>
                  <a:pt x="2335021" y="199644"/>
                </a:moveTo>
                <a:lnTo>
                  <a:pt x="2258187" y="211074"/>
                </a:lnTo>
                <a:lnTo>
                  <a:pt x="2261996" y="236728"/>
                </a:lnTo>
                <a:lnTo>
                  <a:pt x="2338831" y="225171"/>
                </a:lnTo>
                <a:lnTo>
                  <a:pt x="2335021" y="199644"/>
                </a:lnTo>
                <a:close/>
              </a:path>
              <a:path w="3671570" h="589914">
                <a:moveTo>
                  <a:pt x="2232532" y="215011"/>
                </a:moveTo>
                <a:lnTo>
                  <a:pt x="2155698" y="226441"/>
                </a:lnTo>
                <a:lnTo>
                  <a:pt x="2159507" y="252095"/>
                </a:lnTo>
                <a:lnTo>
                  <a:pt x="2236342" y="240538"/>
                </a:lnTo>
                <a:lnTo>
                  <a:pt x="2232532" y="215011"/>
                </a:lnTo>
                <a:close/>
              </a:path>
              <a:path w="3671570" h="589914">
                <a:moveTo>
                  <a:pt x="2130043" y="230251"/>
                </a:moveTo>
                <a:lnTo>
                  <a:pt x="2053208" y="241808"/>
                </a:lnTo>
                <a:lnTo>
                  <a:pt x="2057018" y="267462"/>
                </a:lnTo>
                <a:lnTo>
                  <a:pt x="2133854" y="255905"/>
                </a:lnTo>
                <a:lnTo>
                  <a:pt x="2130043" y="230251"/>
                </a:lnTo>
                <a:close/>
              </a:path>
              <a:path w="3671570" h="589914">
                <a:moveTo>
                  <a:pt x="2027554" y="245618"/>
                </a:moveTo>
                <a:lnTo>
                  <a:pt x="1950719" y="257175"/>
                </a:lnTo>
                <a:lnTo>
                  <a:pt x="1954529" y="282829"/>
                </a:lnTo>
                <a:lnTo>
                  <a:pt x="2031364" y="271272"/>
                </a:lnTo>
                <a:lnTo>
                  <a:pt x="2027554" y="245618"/>
                </a:lnTo>
                <a:close/>
              </a:path>
              <a:path w="3671570" h="589914">
                <a:moveTo>
                  <a:pt x="1925065" y="260985"/>
                </a:moveTo>
                <a:lnTo>
                  <a:pt x="1848230" y="272542"/>
                </a:lnTo>
                <a:lnTo>
                  <a:pt x="1852040" y="298196"/>
                </a:lnTo>
                <a:lnTo>
                  <a:pt x="1928876" y="286639"/>
                </a:lnTo>
                <a:lnTo>
                  <a:pt x="1925065" y="260985"/>
                </a:lnTo>
                <a:close/>
              </a:path>
              <a:path w="3671570" h="589914">
                <a:moveTo>
                  <a:pt x="1822577" y="276352"/>
                </a:moveTo>
                <a:lnTo>
                  <a:pt x="1745741" y="287909"/>
                </a:lnTo>
                <a:lnTo>
                  <a:pt x="1749552" y="313436"/>
                </a:lnTo>
                <a:lnTo>
                  <a:pt x="1826387" y="302006"/>
                </a:lnTo>
                <a:lnTo>
                  <a:pt x="1822577" y="276352"/>
                </a:lnTo>
                <a:close/>
              </a:path>
              <a:path w="3671570" h="589914">
                <a:moveTo>
                  <a:pt x="1720088" y="291719"/>
                </a:moveTo>
                <a:lnTo>
                  <a:pt x="1643252" y="303276"/>
                </a:lnTo>
                <a:lnTo>
                  <a:pt x="1647063" y="328803"/>
                </a:lnTo>
                <a:lnTo>
                  <a:pt x="1723898" y="317373"/>
                </a:lnTo>
                <a:lnTo>
                  <a:pt x="1720088" y="291719"/>
                </a:lnTo>
                <a:close/>
              </a:path>
              <a:path w="3671570" h="589914">
                <a:moveTo>
                  <a:pt x="1617599" y="307086"/>
                </a:moveTo>
                <a:lnTo>
                  <a:pt x="1540764" y="318516"/>
                </a:lnTo>
                <a:lnTo>
                  <a:pt x="1544574" y="344170"/>
                </a:lnTo>
                <a:lnTo>
                  <a:pt x="1621408" y="332740"/>
                </a:lnTo>
                <a:lnTo>
                  <a:pt x="1617599" y="307086"/>
                </a:lnTo>
                <a:close/>
              </a:path>
              <a:path w="3671570" h="589914">
                <a:moveTo>
                  <a:pt x="1515109" y="322453"/>
                </a:moveTo>
                <a:lnTo>
                  <a:pt x="1438275" y="333883"/>
                </a:lnTo>
                <a:lnTo>
                  <a:pt x="1442084" y="359537"/>
                </a:lnTo>
                <a:lnTo>
                  <a:pt x="1518919" y="347980"/>
                </a:lnTo>
                <a:lnTo>
                  <a:pt x="1515109" y="322453"/>
                </a:lnTo>
                <a:close/>
              </a:path>
              <a:path w="3671570" h="589914">
                <a:moveTo>
                  <a:pt x="1412620" y="337820"/>
                </a:moveTo>
                <a:lnTo>
                  <a:pt x="1335786" y="349250"/>
                </a:lnTo>
                <a:lnTo>
                  <a:pt x="1339595" y="374904"/>
                </a:lnTo>
                <a:lnTo>
                  <a:pt x="1416430" y="363347"/>
                </a:lnTo>
                <a:lnTo>
                  <a:pt x="1412620" y="337820"/>
                </a:lnTo>
                <a:close/>
              </a:path>
              <a:path w="3671570" h="589914">
                <a:moveTo>
                  <a:pt x="1310131" y="353060"/>
                </a:moveTo>
                <a:lnTo>
                  <a:pt x="1233296" y="364617"/>
                </a:lnTo>
                <a:lnTo>
                  <a:pt x="1237106" y="390271"/>
                </a:lnTo>
                <a:lnTo>
                  <a:pt x="1313941" y="378714"/>
                </a:lnTo>
                <a:lnTo>
                  <a:pt x="1310131" y="353060"/>
                </a:lnTo>
                <a:close/>
              </a:path>
              <a:path w="3671570" h="589914">
                <a:moveTo>
                  <a:pt x="1207642" y="368427"/>
                </a:moveTo>
                <a:lnTo>
                  <a:pt x="1130807" y="379984"/>
                </a:lnTo>
                <a:lnTo>
                  <a:pt x="1134617" y="405638"/>
                </a:lnTo>
                <a:lnTo>
                  <a:pt x="1211452" y="394081"/>
                </a:lnTo>
                <a:lnTo>
                  <a:pt x="1207642" y="368427"/>
                </a:lnTo>
                <a:close/>
              </a:path>
              <a:path w="3671570" h="589914">
                <a:moveTo>
                  <a:pt x="1105153" y="383794"/>
                </a:moveTo>
                <a:lnTo>
                  <a:pt x="1028318" y="395351"/>
                </a:lnTo>
                <a:lnTo>
                  <a:pt x="1032128" y="421005"/>
                </a:lnTo>
                <a:lnTo>
                  <a:pt x="1108964" y="409448"/>
                </a:lnTo>
                <a:lnTo>
                  <a:pt x="1105153" y="383794"/>
                </a:lnTo>
                <a:close/>
              </a:path>
              <a:path w="3671570" h="589914">
                <a:moveTo>
                  <a:pt x="1002664" y="399161"/>
                </a:moveTo>
                <a:lnTo>
                  <a:pt x="925829" y="410718"/>
                </a:lnTo>
                <a:lnTo>
                  <a:pt x="929639" y="436372"/>
                </a:lnTo>
                <a:lnTo>
                  <a:pt x="1006475" y="424815"/>
                </a:lnTo>
                <a:lnTo>
                  <a:pt x="1002664" y="399161"/>
                </a:lnTo>
                <a:close/>
              </a:path>
              <a:path w="3671570" h="589914">
                <a:moveTo>
                  <a:pt x="900176" y="414528"/>
                </a:moveTo>
                <a:lnTo>
                  <a:pt x="823340" y="426085"/>
                </a:lnTo>
                <a:lnTo>
                  <a:pt x="827151" y="451612"/>
                </a:lnTo>
                <a:lnTo>
                  <a:pt x="903986" y="440182"/>
                </a:lnTo>
                <a:lnTo>
                  <a:pt x="900176" y="414528"/>
                </a:lnTo>
                <a:close/>
              </a:path>
              <a:path w="3671570" h="589914">
                <a:moveTo>
                  <a:pt x="797687" y="429895"/>
                </a:moveTo>
                <a:lnTo>
                  <a:pt x="720851" y="441452"/>
                </a:lnTo>
                <a:lnTo>
                  <a:pt x="724662" y="466979"/>
                </a:lnTo>
                <a:lnTo>
                  <a:pt x="801496" y="455549"/>
                </a:lnTo>
                <a:lnTo>
                  <a:pt x="797687" y="429895"/>
                </a:lnTo>
                <a:close/>
              </a:path>
              <a:path w="3671570" h="589914">
                <a:moveTo>
                  <a:pt x="695198" y="445262"/>
                </a:moveTo>
                <a:lnTo>
                  <a:pt x="618363" y="456692"/>
                </a:lnTo>
                <a:lnTo>
                  <a:pt x="622173" y="482346"/>
                </a:lnTo>
                <a:lnTo>
                  <a:pt x="699007" y="470916"/>
                </a:lnTo>
                <a:lnTo>
                  <a:pt x="695198" y="445262"/>
                </a:lnTo>
                <a:close/>
              </a:path>
              <a:path w="3671570" h="589914">
                <a:moveTo>
                  <a:pt x="592708" y="460629"/>
                </a:moveTo>
                <a:lnTo>
                  <a:pt x="515874" y="472059"/>
                </a:lnTo>
                <a:lnTo>
                  <a:pt x="519683" y="497713"/>
                </a:lnTo>
                <a:lnTo>
                  <a:pt x="596518" y="486156"/>
                </a:lnTo>
                <a:lnTo>
                  <a:pt x="592708" y="460629"/>
                </a:lnTo>
                <a:close/>
              </a:path>
              <a:path w="3671570" h="589914">
                <a:moveTo>
                  <a:pt x="490219" y="475996"/>
                </a:moveTo>
                <a:lnTo>
                  <a:pt x="413384" y="487426"/>
                </a:lnTo>
                <a:lnTo>
                  <a:pt x="417194" y="513080"/>
                </a:lnTo>
                <a:lnTo>
                  <a:pt x="494029" y="501523"/>
                </a:lnTo>
                <a:lnTo>
                  <a:pt x="490219" y="475996"/>
                </a:lnTo>
                <a:close/>
              </a:path>
              <a:path w="3671570" h="589914">
                <a:moveTo>
                  <a:pt x="387730" y="491236"/>
                </a:moveTo>
                <a:lnTo>
                  <a:pt x="310895" y="502793"/>
                </a:lnTo>
                <a:lnTo>
                  <a:pt x="314705" y="528447"/>
                </a:lnTo>
                <a:lnTo>
                  <a:pt x="391540" y="516890"/>
                </a:lnTo>
                <a:lnTo>
                  <a:pt x="387730" y="491236"/>
                </a:lnTo>
                <a:close/>
              </a:path>
              <a:path w="3671570" h="589914">
                <a:moveTo>
                  <a:pt x="285241" y="506603"/>
                </a:moveTo>
                <a:lnTo>
                  <a:pt x="208406" y="518160"/>
                </a:lnTo>
                <a:lnTo>
                  <a:pt x="212216" y="543814"/>
                </a:lnTo>
                <a:lnTo>
                  <a:pt x="289051" y="532257"/>
                </a:lnTo>
                <a:lnTo>
                  <a:pt x="285241" y="506603"/>
                </a:lnTo>
                <a:close/>
              </a:path>
              <a:path w="3671570" h="589914">
                <a:moveTo>
                  <a:pt x="182752" y="521970"/>
                </a:moveTo>
                <a:lnTo>
                  <a:pt x="105917" y="533527"/>
                </a:lnTo>
                <a:lnTo>
                  <a:pt x="109727" y="559181"/>
                </a:lnTo>
                <a:lnTo>
                  <a:pt x="186562" y="547624"/>
                </a:lnTo>
                <a:lnTo>
                  <a:pt x="182752" y="521970"/>
                </a:lnTo>
                <a:close/>
              </a:path>
              <a:path w="3671570" h="589914">
                <a:moveTo>
                  <a:pt x="71119" y="512572"/>
                </a:moveTo>
                <a:lnTo>
                  <a:pt x="0" y="562483"/>
                </a:lnTo>
                <a:lnTo>
                  <a:pt x="82676" y="589407"/>
                </a:lnTo>
                <a:lnTo>
                  <a:pt x="79104" y="565658"/>
                </a:lnTo>
                <a:lnTo>
                  <a:pt x="65912" y="565658"/>
                </a:lnTo>
                <a:lnTo>
                  <a:pt x="62102" y="540131"/>
                </a:lnTo>
                <a:lnTo>
                  <a:pt x="74967" y="538151"/>
                </a:lnTo>
                <a:lnTo>
                  <a:pt x="71119" y="512572"/>
                </a:lnTo>
                <a:close/>
              </a:path>
              <a:path w="3671570" h="589914">
                <a:moveTo>
                  <a:pt x="74967" y="538151"/>
                </a:moveTo>
                <a:lnTo>
                  <a:pt x="62102" y="540131"/>
                </a:lnTo>
                <a:lnTo>
                  <a:pt x="65912" y="565658"/>
                </a:lnTo>
                <a:lnTo>
                  <a:pt x="78819" y="563762"/>
                </a:lnTo>
                <a:lnTo>
                  <a:pt x="74967" y="538151"/>
                </a:lnTo>
                <a:close/>
              </a:path>
              <a:path w="3671570" h="589914">
                <a:moveTo>
                  <a:pt x="78819" y="563762"/>
                </a:moveTo>
                <a:lnTo>
                  <a:pt x="65912" y="565658"/>
                </a:lnTo>
                <a:lnTo>
                  <a:pt x="79104" y="565658"/>
                </a:lnTo>
                <a:lnTo>
                  <a:pt x="78819" y="563762"/>
                </a:lnTo>
                <a:close/>
              </a:path>
              <a:path w="3671570" h="589914">
                <a:moveTo>
                  <a:pt x="80263" y="537337"/>
                </a:moveTo>
                <a:lnTo>
                  <a:pt x="74967" y="538151"/>
                </a:lnTo>
                <a:lnTo>
                  <a:pt x="78819" y="563762"/>
                </a:lnTo>
                <a:lnTo>
                  <a:pt x="84074" y="562991"/>
                </a:lnTo>
                <a:lnTo>
                  <a:pt x="80263" y="537337"/>
                </a:lnTo>
                <a:close/>
              </a:path>
            </a:pathLst>
          </a:custGeom>
          <a:solidFill>
            <a:srgbClr val="000000"/>
          </a:solidFill>
        </p:spPr>
        <p:txBody>
          <a:bodyPr wrap="square" lIns="0" tIns="0" rIns="0" bIns="0" rtlCol="0"/>
          <a:lstStyle/>
          <a:p>
            <a:endParaRPr/>
          </a:p>
        </p:txBody>
      </p:sp>
      <p:sp>
        <p:nvSpPr>
          <p:cNvPr id="41" name="object 37"/>
          <p:cNvSpPr/>
          <p:nvPr/>
        </p:nvSpPr>
        <p:spPr>
          <a:xfrm>
            <a:off x="4090415" y="4515867"/>
            <a:ext cx="312420" cy="325120"/>
          </a:xfrm>
          <a:custGeom>
            <a:avLst/>
            <a:gdLst/>
            <a:ahLst/>
            <a:cxnLst/>
            <a:rect l="l" t="t" r="r" b="b"/>
            <a:pathLst>
              <a:path w="312420"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6"/>
                </a:lnTo>
                <a:lnTo>
                  <a:pt x="304452" y="110995"/>
                </a:lnTo>
                <a:lnTo>
                  <a:pt x="282269" y="66440"/>
                </a:lnTo>
                <a:lnTo>
                  <a:pt x="248448" y="31309"/>
                </a:lnTo>
                <a:lnTo>
                  <a:pt x="205569" y="8272"/>
                </a:lnTo>
                <a:lnTo>
                  <a:pt x="156210" y="0"/>
                </a:lnTo>
                <a:close/>
              </a:path>
            </a:pathLst>
          </a:custGeom>
          <a:solidFill>
            <a:srgbClr val="FF0000">
              <a:alpha val="59999"/>
            </a:srgbClr>
          </a:solidFill>
        </p:spPr>
        <p:txBody>
          <a:bodyPr wrap="square" lIns="0" tIns="0" rIns="0" bIns="0" rtlCol="0"/>
          <a:lstStyle/>
          <a:p>
            <a:endParaRPr/>
          </a:p>
        </p:txBody>
      </p:sp>
      <p:sp>
        <p:nvSpPr>
          <p:cNvPr id="42" name="object 38"/>
          <p:cNvSpPr/>
          <p:nvPr/>
        </p:nvSpPr>
        <p:spPr>
          <a:xfrm>
            <a:off x="3308603" y="4613911"/>
            <a:ext cx="781050" cy="127000"/>
          </a:xfrm>
          <a:custGeom>
            <a:avLst/>
            <a:gdLst/>
            <a:ahLst/>
            <a:cxnLst/>
            <a:rect l="l" t="t" r="r" b="b"/>
            <a:pathLst>
              <a:path w="781050" h="127000">
                <a:moveTo>
                  <a:pt x="653796" y="0"/>
                </a:moveTo>
                <a:lnTo>
                  <a:pt x="653796" y="127000"/>
                </a:lnTo>
                <a:lnTo>
                  <a:pt x="768096" y="69850"/>
                </a:lnTo>
                <a:lnTo>
                  <a:pt x="666496" y="69850"/>
                </a:lnTo>
                <a:lnTo>
                  <a:pt x="666496" y="57150"/>
                </a:lnTo>
                <a:lnTo>
                  <a:pt x="768096" y="57150"/>
                </a:lnTo>
                <a:lnTo>
                  <a:pt x="653796" y="0"/>
                </a:lnTo>
                <a:close/>
              </a:path>
              <a:path w="781050" h="127000">
                <a:moveTo>
                  <a:pt x="653796" y="57150"/>
                </a:moveTo>
                <a:lnTo>
                  <a:pt x="0" y="57150"/>
                </a:lnTo>
                <a:lnTo>
                  <a:pt x="0" y="69850"/>
                </a:lnTo>
                <a:lnTo>
                  <a:pt x="653796" y="69850"/>
                </a:lnTo>
                <a:lnTo>
                  <a:pt x="653796" y="57150"/>
                </a:lnTo>
                <a:close/>
              </a:path>
              <a:path w="781050" h="127000">
                <a:moveTo>
                  <a:pt x="768096" y="57150"/>
                </a:moveTo>
                <a:lnTo>
                  <a:pt x="666496" y="57150"/>
                </a:lnTo>
                <a:lnTo>
                  <a:pt x="666496" y="69850"/>
                </a:lnTo>
                <a:lnTo>
                  <a:pt x="768096" y="69850"/>
                </a:lnTo>
                <a:lnTo>
                  <a:pt x="780796" y="63500"/>
                </a:lnTo>
                <a:lnTo>
                  <a:pt x="768096" y="57150"/>
                </a:lnTo>
                <a:close/>
              </a:path>
            </a:pathLst>
          </a:custGeom>
          <a:solidFill>
            <a:srgbClr val="000000"/>
          </a:solidFill>
        </p:spPr>
        <p:txBody>
          <a:bodyPr wrap="square" lIns="0" tIns="0" rIns="0" bIns="0" rtlCol="0"/>
          <a:lstStyle/>
          <a:p>
            <a:endParaRPr/>
          </a:p>
        </p:txBody>
      </p:sp>
      <p:sp>
        <p:nvSpPr>
          <p:cNvPr id="43" name="object 39"/>
          <p:cNvSpPr/>
          <p:nvPr/>
        </p:nvSpPr>
        <p:spPr>
          <a:xfrm>
            <a:off x="3305555" y="4793235"/>
            <a:ext cx="829944" cy="454659"/>
          </a:xfrm>
          <a:custGeom>
            <a:avLst/>
            <a:gdLst/>
            <a:ahLst/>
            <a:cxnLst/>
            <a:rect l="l" t="t" r="r" b="b"/>
            <a:pathLst>
              <a:path w="829945" h="454660">
                <a:moveTo>
                  <a:pt x="715033" y="54951"/>
                </a:moveTo>
                <a:lnTo>
                  <a:pt x="0" y="443230"/>
                </a:lnTo>
                <a:lnTo>
                  <a:pt x="6096" y="454406"/>
                </a:lnTo>
                <a:lnTo>
                  <a:pt x="721104" y="66140"/>
                </a:lnTo>
                <a:lnTo>
                  <a:pt x="715033" y="54951"/>
                </a:lnTo>
                <a:close/>
              </a:path>
              <a:path w="829945" h="454660">
                <a:moveTo>
                  <a:pt x="795565" y="48895"/>
                </a:moveTo>
                <a:lnTo>
                  <a:pt x="726186" y="48895"/>
                </a:lnTo>
                <a:lnTo>
                  <a:pt x="732282" y="60071"/>
                </a:lnTo>
                <a:lnTo>
                  <a:pt x="721104" y="66140"/>
                </a:lnTo>
                <a:lnTo>
                  <a:pt x="748411" y="116459"/>
                </a:lnTo>
                <a:lnTo>
                  <a:pt x="795565" y="48895"/>
                </a:lnTo>
                <a:close/>
              </a:path>
              <a:path w="829945" h="454660">
                <a:moveTo>
                  <a:pt x="726186" y="48895"/>
                </a:moveTo>
                <a:lnTo>
                  <a:pt x="715033" y="54951"/>
                </a:lnTo>
                <a:lnTo>
                  <a:pt x="721104" y="66140"/>
                </a:lnTo>
                <a:lnTo>
                  <a:pt x="732282" y="60071"/>
                </a:lnTo>
                <a:lnTo>
                  <a:pt x="726186" y="48895"/>
                </a:lnTo>
                <a:close/>
              </a:path>
              <a:path w="829945" h="454660">
                <a:moveTo>
                  <a:pt x="829691" y="0"/>
                </a:moveTo>
                <a:lnTo>
                  <a:pt x="687832" y="4826"/>
                </a:lnTo>
                <a:lnTo>
                  <a:pt x="715033" y="54951"/>
                </a:lnTo>
                <a:lnTo>
                  <a:pt x="726186" y="48895"/>
                </a:lnTo>
                <a:lnTo>
                  <a:pt x="795565" y="48895"/>
                </a:lnTo>
                <a:lnTo>
                  <a:pt x="829691" y="0"/>
                </a:lnTo>
                <a:close/>
              </a:path>
            </a:pathLst>
          </a:custGeom>
          <a:solidFill>
            <a:srgbClr val="000000"/>
          </a:solidFill>
        </p:spPr>
        <p:txBody>
          <a:bodyPr wrap="square" lIns="0" tIns="0" rIns="0" bIns="0" rtlCol="0"/>
          <a:lstStyle/>
          <a:p>
            <a:endParaRPr/>
          </a:p>
        </p:txBody>
      </p:sp>
      <p:sp>
        <p:nvSpPr>
          <p:cNvPr id="44" name="object 40"/>
          <p:cNvSpPr/>
          <p:nvPr/>
        </p:nvSpPr>
        <p:spPr>
          <a:xfrm>
            <a:off x="4357878" y="4001008"/>
            <a:ext cx="2578735" cy="584200"/>
          </a:xfrm>
          <a:custGeom>
            <a:avLst/>
            <a:gdLst/>
            <a:ahLst/>
            <a:cxnLst/>
            <a:rect l="l" t="t" r="r" b="b"/>
            <a:pathLst>
              <a:path w="2578734" h="584200">
                <a:moveTo>
                  <a:pt x="2572893" y="0"/>
                </a:moveTo>
                <a:lnTo>
                  <a:pt x="2496947" y="16256"/>
                </a:lnTo>
                <a:lnTo>
                  <a:pt x="2502407" y="41529"/>
                </a:lnTo>
                <a:lnTo>
                  <a:pt x="2578354" y="25400"/>
                </a:lnTo>
                <a:lnTo>
                  <a:pt x="2572893" y="0"/>
                </a:lnTo>
                <a:close/>
              </a:path>
              <a:path w="2578734" h="584200">
                <a:moveTo>
                  <a:pt x="2471547" y="21717"/>
                </a:moveTo>
                <a:lnTo>
                  <a:pt x="2395601" y="37846"/>
                </a:lnTo>
                <a:lnTo>
                  <a:pt x="2401062" y="63246"/>
                </a:lnTo>
                <a:lnTo>
                  <a:pt x="2477007" y="46990"/>
                </a:lnTo>
                <a:lnTo>
                  <a:pt x="2471547" y="21717"/>
                </a:lnTo>
                <a:close/>
              </a:path>
              <a:path w="2578734" h="584200">
                <a:moveTo>
                  <a:pt x="2370201" y="43307"/>
                </a:moveTo>
                <a:lnTo>
                  <a:pt x="2294254" y="59563"/>
                </a:lnTo>
                <a:lnTo>
                  <a:pt x="2299589" y="84836"/>
                </a:lnTo>
                <a:lnTo>
                  <a:pt x="2375662" y="68580"/>
                </a:lnTo>
                <a:lnTo>
                  <a:pt x="2370201" y="43307"/>
                </a:lnTo>
                <a:close/>
              </a:path>
              <a:path w="2578734" h="584200">
                <a:moveTo>
                  <a:pt x="2268854" y="64897"/>
                </a:moveTo>
                <a:lnTo>
                  <a:pt x="2192908" y="81153"/>
                </a:lnTo>
                <a:lnTo>
                  <a:pt x="2198243" y="106426"/>
                </a:lnTo>
                <a:lnTo>
                  <a:pt x="2274316" y="90297"/>
                </a:lnTo>
                <a:lnTo>
                  <a:pt x="2268854" y="64897"/>
                </a:lnTo>
                <a:close/>
              </a:path>
              <a:path w="2578734" h="584200">
                <a:moveTo>
                  <a:pt x="2167508" y="86487"/>
                </a:moveTo>
                <a:lnTo>
                  <a:pt x="2091563" y="102743"/>
                </a:lnTo>
                <a:lnTo>
                  <a:pt x="2096897" y="128143"/>
                </a:lnTo>
                <a:lnTo>
                  <a:pt x="2172970" y="111887"/>
                </a:lnTo>
                <a:lnTo>
                  <a:pt x="2167508" y="86487"/>
                </a:lnTo>
                <a:close/>
              </a:path>
              <a:path w="2578734" h="584200">
                <a:moveTo>
                  <a:pt x="2066163" y="108204"/>
                </a:moveTo>
                <a:lnTo>
                  <a:pt x="1990217" y="124333"/>
                </a:lnTo>
                <a:lnTo>
                  <a:pt x="1995551" y="149733"/>
                </a:lnTo>
                <a:lnTo>
                  <a:pt x="2071624" y="133477"/>
                </a:lnTo>
                <a:lnTo>
                  <a:pt x="2066163" y="108204"/>
                </a:lnTo>
                <a:close/>
              </a:path>
              <a:path w="2578734" h="584200">
                <a:moveTo>
                  <a:pt x="1964817" y="129794"/>
                </a:moveTo>
                <a:lnTo>
                  <a:pt x="1888871" y="146050"/>
                </a:lnTo>
                <a:lnTo>
                  <a:pt x="1894205" y="171323"/>
                </a:lnTo>
                <a:lnTo>
                  <a:pt x="1970277" y="155194"/>
                </a:lnTo>
                <a:lnTo>
                  <a:pt x="1964817" y="129794"/>
                </a:lnTo>
                <a:close/>
              </a:path>
              <a:path w="2578734" h="584200">
                <a:moveTo>
                  <a:pt x="1863471" y="151384"/>
                </a:moveTo>
                <a:lnTo>
                  <a:pt x="1787525" y="167640"/>
                </a:lnTo>
                <a:lnTo>
                  <a:pt x="1792859" y="193040"/>
                </a:lnTo>
                <a:lnTo>
                  <a:pt x="1868932" y="176784"/>
                </a:lnTo>
                <a:lnTo>
                  <a:pt x="1863471" y="151384"/>
                </a:lnTo>
                <a:close/>
              </a:path>
              <a:path w="2578734" h="584200">
                <a:moveTo>
                  <a:pt x="1762125" y="173101"/>
                </a:moveTo>
                <a:lnTo>
                  <a:pt x="1686179" y="189230"/>
                </a:lnTo>
                <a:lnTo>
                  <a:pt x="1691513" y="214630"/>
                </a:lnTo>
                <a:lnTo>
                  <a:pt x="1767586" y="198374"/>
                </a:lnTo>
                <a:lnTo>
                  <a:pt x="1762125" y="173101"/>
                </a:lnTo>
                <a:close/>
              </a:path>
              <a:path w="2578734" h="584200">
                <a:moveTo>
                  <a:pt x="1660779" y="194691"/>
                </a:moveTo>
                <a:lnTo>
                  <a:pt x="1584833" y="210947"/>
                </a:lnTo>
                <a:lnTo>
                  <a:pt x="1590167" y="236220"/>
                </a:lnTo>
                <a:lnTo>
                  <a:pt x="1666239" y="219964"/>
                </a:lnTo>
                <a:lnTo>
                  <a:pt x="1660779" y="194691"/>
                </a:lnTo>
                <a:close/>
              </a:path>
              <a:path w="2578734" h="584200">
                <a:moveTo>
                  <a:pt x="1559433" y="216281"/>
                </a:moveTo>
                <a:lnTo>
                  <a:pt x="1483487" y="232537"/>
                </a:lnTo>
                <a:lnTo>
                  <a:pt x="1488821" y="257810"/>
                </a:lnTo>
                <a:lnTo>
                  <a:pt x="1564894" y="241681"/>
                </a:lnTo>
                <a:lnTo>
                  <a:pt x="1559433" y="216281"/>
                </a:lnTo>
                <a:close/>
              </a:path>
              <a:path w="2578734" h="584200">
                <a:moveTo>
                  <a:pt x="1458087" y="237998"/>
                </a:moveTo>
                <a:lnTo>
                  <a:pt x="1382141" y="254127"/>
                </a:lnTo>
                <a:lnTo>
                  <a:pt x="1387475" y="279527"/>
                </a:lnTo>
                <a:lnTo>
                  <a:pt x="1463548" y="263271"/>
                </a:lnTo>
                <a:lnTo>
                  <a:pt x="1458087" y="237998"/>
                </a:lnTo>
                <a:close/>
              </a:path>
              <a:path w="2578734" h="584200">
                <a:moveTo>
                  <a:pt x="1356741" y="259588"/>
                </a:moveTo>
                <a:lnTo>
                  <a:pt x="1280795" y="275844"/>
                </a:lnTo>
                <a:lnTo>
                  <a:pt x="1286129" y="301117"/>
                </a:lnTo>
                <a:lnTo>
                  <a:pt x="1362202" y="284861"/>
                </a:lnTo>
                <a:lnTo>
                  <a:pt x="1356741" y="259588"/>
                </a:lnTo>
                <a:close/>
              </a:path>
              <a:path w="2578734" h="584200">
                <a:moveTo>
                  <a:pt x="1255395" y="281178"/>
                </a:moveTo>
                <a:lnTo>
                  <a:pt x="1179449" y="297434"/>
                </a:lnTo>
                <a:lnTo>
                  <a:pt x="1184783" y="322707"/>
                </a:lnTo>
                <a:lnTo>
                  <a:pt x="1260856" y="306578"/>
                </a:lnTo>
                <a:lnTo>
                  <a:pt x="1255395" y="281178"/>
                </a:lnTo>
                <a:close/>
              </a:path>
              <a:path w="2578734" h="584200">
                <a:moveTo>
                  <a:pt x="1154049" y="302768"/>
                </a:moveTo>
                <a:lnTo>
                  <a:pt x="1078102" y="319024"/>
                </a:lnTo>
                <a:lnTo>
                  <a:pt x="1083437" y="344424"/>
                </a:lnTo>
                <a:lnTo>
                  <a:pt x="1159510" y="328168"/>
                </a:lnTo>
                <a:lnTo>
                  <a:pt x="1154049" y="302768"/>
                </a:lnTo>
                <a:close/>
              </a:path>
              <a:path w="2578734" h="584200">
                <a:moveTo>
                  <a:pt x="1052702" y="324485"/>
                </a:moveTo>
                <a:lnTo>
                  <a:pt x="976630" y="340614"/>
                </a:lnTo>
                <a:lnTo>
                  <a:pt x="982091" y="366014"/>
                </a:lnTo>
                <a:lnTo>
                  <a:pt x="1058164" y="349758"/>
                </a:lnTo>
                <a:lnTo>
                  <a:pt x="1052702" y="324485"/>
                </a:lnTo>
                <a:close/>
              </a:path>
              <a:path w="2578734" h="584200">
                <a:moveTo>
                  <a:pt x="951357" y="346075"/>
                </a:moveTo>
                <a:lnTo>
                  <a:pt x="875284" y="362331"/>
                </a:lnTo>
                <a:lnTo>
                  <a:pt x="880745" y="387604"/>
                </a:lnTo>
                <a:lnTo>
                  <a:pt x="956818" y="371475"/>
                </a:lnTo>
                <a:lnTo>
                  <a:pt x="951357" y="346075"/>
                </a:lnTo>
                <a:close/>
              </a:path>
              <a:path w="2578734" h="584200">
                <a:moveTo>
                  <a:pt x="850011" y="367665"/>
                </a:moveTo>
                <a:lnTo>
                  <a:pt x="773938" y="383921"/>
                </a:lnTo>
                <a:lnTo>
                  <a:pt x="779399" y="409321"/>
                </a:lnTo>
                <a:lnTo>
                  <a:pt x="855472" y="393065"/>
                </a:lnTo>
                <a:lnTo>
                  <a:pt x="850011" y="367665"/>
                </a:lnTo>
                <a:close/>
              </a:path>
              <a:path w="2578734" h="584200">
                <a:moveTo>
                  <a:pt x="748664" y="389382"/>
                </a:moveTo>
                <a:lnTo>
                  <a:pt x="672592" y="405511"/>
                </a:lnTo>
                <a:lnTo>
                  <a:pt x="678052" y="430911"/>
                </a:lnTo>
                <a:lnTo>
                  <a:pt x="753999" y="414655"/>
                </a:lnTo>
                <a:lnTo>
                  <a:pt x="748664" y="389382"/>
                </a:lnTo>
                <a:close/>
              </a:path>
              <a:path w="2578734" h="584200">
                <a:moveTo>
                  <a:pt x="647319" y="410972"/>
                </a:moveTo>
                <a:lnTo>
                  <a:pt x="571246" y="427228"/>
                </a:lnTo>
                <a:lnTo>
                  <a:pt x="576707" y="452501"/>
                </a:lnTo>
                <a:lnTo>
                  <a:pt x="652652" y="436245"/>
                </a:lnTo>
                <a:lnTo>
                  <a:pt x="647319" y="410972"/>
                </a:lnTo>
                <a:close/>
              </a:path>
              <a:path w="2578734" h="584200">
                <a:moveTo>
                  <a:pt x="545973" y="432562"/>
                </a:moveTo>
                <a:lnTo>
                  <a:pt x="469900" y="448818"/>
                </a:lnTo>
                <a:lnTo>
                  <a:pt x="475361" y="474218"/>
                </a:lnTo>
                <a:lnTo>
                  <a:pt x="551307" y="457962"/>
                </a:lnTo>
                <a:lnTo>
                  <a:pt x="545973" y="432562"/>
                </a:lnTo>
                <a:close/>
              </a:path>
              <a:path w="2578734" h="584200">
                <a:moveTo>
                  <a:pt x="444626" y="454279"/>
                </a:moveTo>
                <a:lnTo>
                  <a:pt x="368554" y="470408"/>
                </a:lnTo>
                <a:lnTo>
                  <a:pt x="374014" y="495808"/>
                </a:lnTo>
                <a:lnTo>
                  <a:pt x="449961" y="479552"/>
                </a:lnTo>
                <a:lnTo>
                  <a:pt x="444626" y="454279"/>
                </a:lnTo>
                <a:close/>
              </a:path>
              <a:path w="2578734" h="584200">
                <a:moveTo>
                  <a:pt x="343281" y="475869"/>
                </a:moveTo>
                <a:lnTo>
                  <a:pt x="267208" y="492125"/>
                </a:lnTo>
                <a:lnTo>
                  <a:pt x="272669" y="517398"/>
                </a:lnTo>
                <a:lnTo>
                  <a:pt x="348614" y="501142"/>
                </a:lnTo>
                <a:lnTo>
                  <a:pt x="343281" y="475869"/>
                </a:lnTo>
                <a:close/>
              </a:path>
              <a:path w="2578734" h="584200">
                <a:moveTo>
                  <a:pt x="241935" y="497459"/>
                </a:moveTo>
                <a:lnTo>
                  <a:pt x="165862" y="513715"/>
                </a:lnTo>
                <a:lnTo>
                  <a:pt x="171323" y="538988"/>
                </a:lnTo>
                <a:lnTo>
                  <a:pt x="247269" y="522859"/>
                </a:lnTo>
                <a:lnTo>
                  <a:pt x="241935" y="497459"/>
                </a:lnTo>
                <a:close/>
              </a:path>
              <a:path w="2578734" h="584200">
                <a:moveTo>
                  <a:pt x="67945" y="508127"/>
                </a:moveTo>
                <a:lnTo>
                  <a:pt x="0" y="562356"/>
                </a:lnTo>
                <a:lnTo>
                  <a:pt x="84074" y="584073"/>
                </a:lnTo>
                <a:lnTo>
                  <a:pt x="79111" y="560705"/>
                </a:lnTo>
                <a:lnTo>
                  <a:pt x="69976" y="560705"/>
                </a:lnTo>
                <a:lnTo>
                  <a:pt x="64516" y="535305"/>
                </a:lnTo>
                <a:lnTo>
                  <a:pt x="73317" y="533424"/>
                </a:lnTo>
                <a:lnTo>
                  <a:pt x="67945" y="508127"/>
                </a:lnTo>
                <a:close/>
              </a:path>
              <a:path w="2578734" h="584200">
                <a:moveTo>
                  <a:pt x="73317" y="533424"/>
                </a:moveTo>
                <a:lnTo>
                  <a:pt x="64516" y="535305"/>
                </a:lnTo>
                <a:lnTo>
                  <a:pt x="69976" y="560705"/>
                </a:lnTo>
                <a:lnTo>
                  <a:pt x="78714" y="558834"/>
                </a:lnTo>
                <a:lnTo>
                  <a:pt x="73317" y="533424"/>
                </a:lnTo>
                <a:close/>
              </a:path>
              <a:path w="2578734" h="584200">
                <a:moveTo>
                  <a:pt x="78714" y="558834"/>
                </a:moveTo>
                <a:lnTo>
                  <a:pt x="69976" y="560705"/>
                </a:lnTo>
                <a:lnTo>
                  <a:pt x="79111" y="560705"/>
                </a:lnTo>
                <a:lnTo>
                  <a:pt x="78714" y="558834"/>
                </a:lnTo>
                <a:close/>
              </a:path>
              <a:path w="2578734" h="584200">
                <a:moveTo>
                  <a:pt x="140588" y="519049"/>
                </a:moveTo>
                <a:lnTo>
                  <a:pt x="73317" y="533424"/>
                </a:lnTo>
                <a:lnTo>
                  <a:pt x="78714" y="558834"/>
                </a:lnTo>
                <a:lnTo>
                  <a:pt x="145923" y="544449"/>
                </a:lnTo>
                <a:lnTo>
                  <a:pt x="140588" y="519049"/>
                </a:lnTo>
                <a:close/>
              </a:path>
            </a:pathLst>
          </a:custGeom>
          <a:solidFill>
            <a:srgbClr val="000000"/>
          </a:solidFill>
        </p:spPr>
        <p:txBody>
          <a:bodyPr wrap="square" lIns="0" tIns="0" rIns="0" bIns="0" rtlCol="0"/>
          <a:lstStyle/>
          <a:p>
            <a:endParaRPr/>
          </a:p>
        </p:txBody>
      </p:sp>
      <p:sp>
        <p:nvSpPr>
          <p:cNvPr id="45" name="object 41"/>
          <p:cNvSpPr/>
          <p:nvPr/>
        </p:nvSpPr>
        <p:spPr>
          <a:xfrm>
            <a:off x="5327903" y="4515867"/>
            <a:ext cx="312420" cy="325120"/>
          </a:xfrm>
          <a:custGeom>
            <a:avLst/>
            <a:gdLst/>
            <a:ahLst/>
            <a:cxnLst/>
            <a:rect l="l" t="t" r="r" b="b"/>
            <a:pathLst>
              <a:path w="312420"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6"/>
                </a:lnTo>
                <a:lnTo>
                  <a:pt x="304452" y="110995"/>
                </a:lnTo>
                <a:lnTo>
                  <a:pt x="282269" y="66440"/>
                </a:lnTo>
                <a:lnTo>
                  <a:pt x="248448" y="31309"/>
                </a:lnTo>
                <a:lnTo>
                  <a:pt x="205569" y="8272"/>
                </a:lnTo>
                <a:lnTo>
                  <a:pt x="156210" y="0"/>
                </a:lnTo>
                <a:close/>
              </a:path>
            </a:pathLst>
          </a:custGeom>
          <a:solidFill>
            <a:srgbClr val="FF0000">
              <a:alpha val="59999"/>
            </a:srgbClr>
          </a:solidFill>
        </p:spPr>
        <p:txBody>
          <a:bodyPr wrap="square" lIns="0" tIns="0" rIns="0" bIns="0" rtlCol="0"/>
          <a:lstStyle/>
          <a:p>
            <a:endParaRPr/>
          </a:p>
        </p:txBody>
      </p:sp>
      <p:sp>
        <p:nvSpPr>
          <p:cNvPr id="46" name="object 42"/>
          <p:cNvSpPr/>
          <p:nvPr/>
        </p:nvSpPr>
        <p:spPr>
          <a:xfrm>
            <a:off x="4402835" y="4613911"/>
            <a:ext cx="925194" cy="127000"/>
          </a:xfrm>
          <a:custGeom>
            <a:avLst/>
            <a:gdLst/>
            <a:ahLst/>
            <a:cxnLst/>
            <a:rect l="l" t="t" r="r" b="b"/>
            <a:pathLst>
              <a:path w="925195" h="127000">
                <a:moveTo>
                  <a:pt x="797687" y="0"/>
                </a:moveTo>
                <a:lnTo>
                  <a:pt x="797687" y="127000"/>
                </a:lnTo>
                <a:lnTo>
                  <a:pt x="911987" y="69850"/>
                </a:lnTo>
                <a:lnTo>
                  <a:pt x="810387" y="69850"/>
                </a:lnTo>
                <a:lnTo>
                  <a:pt x="810387" y="57150"/>
                </a:lnTo>
                <a:lnTo>
                  <a:pt x="911987" y="57150"/>
                </a:lnTo>
                <a:lnTo>
                  <a:pt x="797687" y="0"/>
                </a:lnTo>
                <a:close/>
              </a:path>
              <a:path w="925195" h="127000">
                <a:moveTo>
                  <a:pt x="797687" y="57150"/>
                </a:moveTo>
                <a:lnTo>
                  <a:pt x="0" y="57150"/>
                </a:lnTo>
                <a:lnTo>
                  <a:pt x="0" y="69850"/>
                </a:lnTo>
                <a:lnTo>
                  <a:pt x="797687" y="69850"/>
                </a:lnTo>
                <a:lnTo>
                  <a:pt x="797687" y="57150"/>
                </a:lnTo>
                <a:close/>
              </a:path>
              <a:path w="925195" h="127000">
                <a:moveTo>
                  <a:pt x="911987" y="57150"/>
                </a:moveTo>
                <a:lnTo>
                  <a:pt x="810387" y="57150"/>
                </a:lnTo>
                <a:lnTo>
                  <a:pt x="810387" y="69850"/>
                </a:lnTo>
                <a:lnTo>
                  <a:pt x="911987" y="69850"/>
                </a:lnTo>
                <a:lnTo>
                  <a:pt x="924687" y="63500"/>
                </a:lnTo>
                <a:lnTo>
                  <a:pt x="911987" y="57150"/>
                </a:lnTo>
                <a:close/>
              </a:path>
            </a:pathLst>
          </a:custGeom>
          <a:solidFill>
            <a:srgbClr val="000000"/>
          </a:solidFill>
        </p:spPr>
        <p:txBody>
          <a:bodyPr wrap="square" lIns="0" tIns="0" rIns="0" bIns="0" rtlCol="0"/>
          <a:lstStyle/>
          <a:p>
            <a:endParaRPr/>
          </a:p>
        </p:txBody>
      </p:sp>
      <p:sp>
        <p:nvSpPr>
          <p:cNvPr id="47" name="object 43"/>
          <p:cNvSpPr/>
          <p:nvPr/>
        </p:nvSpPr>
        <p:spPr>
          <a:xfrm>
            <a:off x="4400169" y="4788917"/>
            <a:ext cx="973455" cy="459105"/>
          </a:xfrm>
          <a:custGeom>
            <a:avLst/>
            <a:gdLst/>
            <a:ahLst/>
            <a:cxnLst/>
            <a:rect l="l" t="t" r="r" b="b"/>
            <a:pathLst>
              <a:path w="973454" h="459104">
                <a:moveTo>
                  <a:pt x="855192" y="51837"/>
                </a:moveTo>
                <a:lnTo>
                  <a:pt x="0" y="447294"/>
                </a:lnTo>
                <a:lnTo>
                  <a:pt x="5333" y="458851"/>
                </a:lnTo>
                <a:lnTo>
                  <a:pt x="860536" y="63390"/>
                </a:lnTo>
                <a:lnTo>
                  <a:pt x="855192" y="51837"/>
                </a:lnTo>
                <a:close/>
              </a:path>
              <a:path w="973454" h="459104">
                <a:moveTo>
                  <a:pt x="939527" y="46481"/>
                </a:moveTo>
                <a:lnTo>
                  <a:pt x="866775" y="46481"/>
                </a:lnTo>
                <a:lnTo>
                  <a:pt x="872108" y="58038"/>
                </a:lnTo>
                <a:lnTo>
                  <a:pt x="860536" y="63390"/>
                </a:lnTo>
                <a:lnTo>
                  <a:pt x="884554" y="115316"/>
                </a:lnTo>
                <a:lnTo>
                  <a:pt x="939527" y="46481"/>
                </a:lnTo>
                <a:close/>
              </a:path>
              <a:path w="973454" h="459104">
                <a:moveTo>
                  <a:pt x="866775" y="46481"/>
                </a:moveTo>
                <a:lnTo>
                  <a:pt x="855192" y="51837"/>
                </a:lnTo>
                <a:lnTo>
                  <a:pt x="860536" y="63390"/>
                </a:lnTo>
                <a:lnTo>
                  <a:pt x="872108" y="58038"/>
                </a:lnTo>
                <a:lnTo>
                  <a:pt x="866775" y="46481"/>
                </a:lnTo>
                <a:close/>
              </a:path>
              <a:path w="973454" h="459104">
                <a:moveTo>
                  <a:pt x="831214" y="0"/>
                </a:moveTo>
                <a:lnTo>
                  <a:pt x="855192" y="51837"/>
                </a:lnTo>
                <a:lnTo>
                  <a:pt x="866775" y="46481"/>
                </a:lnTo>
                <a:lnTo>
                  <a:pt x="939527" y="46481"/>
                </a:lnTo>
                <a:lnTo>
                  <a:pt x="973201" y="4318"/>
                </a:lnTo>
                <a:lnTo>
                  <a:pt x="831214" y="0"/>
                </a:lnTo>
                <a:close/>
              </a:path>
            </a:pathLst>
          </a:custGeom>
          <a:solidFill>
            <a:srgbClr val="000000"/>
          </a:solidFill>
        </p:spPr>
        <p:txBody>
          <a:bodyPr wrap="square" lIns="0" tIns="0" rIns="0" bIns="0" rtlCol="0"/>
          <a:lstStyle/>
          <a:p>
            <a:endParaRPr/>
          </a:p>
        </p:txBody>
      </p:sp>
      <p:sp>
        <p:nvSpPr>
          <p:cNvPr id="48" name="object 44"/>
          <p:cNvSpPr/>
          <p:nvPr/>
        </p:nvSpPr>
        <p:spPr>
          <a:xfrm>
            <a:off x="2080386" y="4000881"/>
            <a:ext cx="3293110" cy="588010"/>
          </a:xfrm>
          <a:custGeom>
            <a:avLst/>
            <a:gdLst/>
            <a:ahLst/>
            <a:cxnLst/>
            <a:rect l="l" t="t" r="r" b="b"/>
            <a:pathLst>
              <a:path w="3293110" h="588010">
                <a:moveTo>
                  <a:pt x="4318" y="0"/>
                </a:moveTo>
                <a:lnTo>
                  <a:pt x="0" y="25654"/>
                </a:lnTo>
                <a:lnTo>
                  <a:pt x="76707" y="38354"/>
                </a:lnTo>
                <a:lnTo>
                  <a:pt x="80899" y="12827"/>
                </a:lnTo>
                <a:lnTo>
                  <a:pt x="4318" y="0"/>
                </a:lnTo>
                <a:close/>
              </a:path>
              <a:path w="3293110" h="588010">
                <a:moveTo>
                  <a:pt x="106552" y="17145"/>
                </a:moveTo>
                <a:lnTo>
                  <a:pt x="102235" y="42672"/>
                </a:lnTo>
                <a:lnTo>
                  <a:pt x="178943" y="55499"/>
                </a:lnTo>
                <a:lnTo>
                  <a:pt x="183133" y="29972"/>
                </a:lnTo>
                <a:lnTo>
                  <a:pt x="106552" y="17145"/>
                </a:lnTo>
                <a:close/>
              </a:path>
              <a:path w="3293110" h="588010">
                <a:moveTo>
                  <a:pt x="208787" y="34163"/>
                </a:moveTo>
                <a:lnTo>
                  <a:pt x="204469" y="59690"/>
                </a:lnTo>
                <a:lnTo>
                  <a:pt x="281177" y="72517"/>
                </a:lnTo>
                <a:lnTo>
                  <a:pt x="285369" y="46990"/>
                </a:lnTo>
                <a:lnTo>
                  <a:pt x="208787" y="34163"/>
                </a:lnTo>
                <a:close/>
              </a:path>
              <a:path w="3293110" h="588010">
                <a:moveTo>
                  <a:pt x="310895" y="51308"/>
                </a:moveTo>
                <a:lnTo>
                  <a:pt x="306705" y="76835"/>
                </a:lnTo>
                <a:lnTo>
                  <a:pt x="383286" y="89662"/>
                </a:lnTo>
                <a:lnTo>
                  <a:pt x="387604" y="64008"/>
                </a:lnTo>
                <a:lnTo>
                  <a:pt x="310895" y="51308"/>
                </a:lnTo>
                <a:close/>
              </a:path>
              <a:path w="3293110" h="588010">
                <a:moveTo>
                  <a:pt x="413131" y="68326"/>
                </a:moveTo>
                <a:lnTo>
                  <a:pt x="408939" y="93853"/>
                </a:lnTo>
                <a:lnTo>
                  <a:pt x="485520" y="106680"/>
                </a:lnTo>
                <a:lnTo>
                  <a:pt x="489838" y="81153"/>
                </a:lnTo>
                <a:lnTo>
                  <a:pt x="413131" y="68326"/>
                </a:lnTo>
                <a:close/>
              </a:path>
              <a:path w="3293110" h="588010">
                <a:moveTo>
                  <a:pt x="515365" y="85471"/>
                </a:moveTo>
                <a:lnTo>
                  <a:pt x="511048" y="110998"/>
                </a:lnTo>
                <a:lnTo>
                  <a:pt x="587756" y="123825"/>
                </a:lnTo>
                <a:lnTo>
                  <a:pt x="592074" y="98171"/>
                </a:lnTo>
                <a:lnTo>
                  <a:pt x="515365" y="85471"/>
                </a:lnTo>
                <a:close/>
              </a:path>
              <a:path w="3293110" h="588010">
                <a:moveTo>
                  <a:pt x="617601" y="102489"/>
                </a:moveTo>
                <a:lnTo>
                  <a:pt x="613282" y="128016"/>
                </a:lnTo>
                <a:lnTo>
                  <a:pt x="689990" y="140843"/>
                </a:lnTo>
                <a:lnTo>
                  <a:pt x="694308" y="115316"/>
                </a:lnTo>
                <a:lnTo>
                  <a:pt x="617601" y="102489"/>
                </a:lnTo>
                <a:close/>
              </a:path>
              <a:path w="3293110" h="588010">
                <a:moveTo>
                  <a:pt x="719836" y="119507"/>
                </a:moveTo>
                <a:lnTo>
                  <a:pt x="715518" y="145161"/>
                </a:lnTo>
                <a:lnTo>
                  <a:pt x="792226" y="157861"/>
                </a:lnTo>
                <a:lnTo>
                  <a:pt x="796417" y="132334"/>
                </a:lnTo>
                <a:lnTo>
                  <a:pt x="719836" y="119507"/>
                </a:lnTo>
                <a:close/>
              </a:path>
              <a:path w="3293110" h="588010">
                <a:moveTo>
                  <a:pt x="822070" y="136652"/>
                </a:moveTo>
                <a:lnTo>
                  <a:pt x="817752" y="162179"/>
                </a:lnTo>
                <a:lnTo>
                  <a:pt x="894461" y="175006"/>
                </a:lnTo>
                <a:lnTo>
                  <a:pt x="898651" y="149479"/>
                </a:lnTo>
                <a:lnTo>
                  <a:pt x="822070" y="136652"/>
                </a:lnTo>
                <a:close/>
              </a:path>
              <a:path w="3293110" h="588010">
                <a:moveTo>
                  <a:pt x="924179" y="153670"/>
                </a:moveTo>
                <a:lnTo>
                  <a:pt x="919988" y="179197"/>
                </a:lnTo>
                <a:lnTo>
                  <a:pt x="996569" y="192024"/>
                </a:lnTo>
                <a:lnTo>
                  <a:pt x="1000887" y="166497"/>
                </a:lnTo>
                <a:lnTo>
                  <a:pt x="924179" y="153670"/>
                </a:lnTo>
                <a:close/>
              </a:path>
              <a:path w="3293110" h="588010">
                <a:moveTo>
                  <a:pt x="1026413" y="170815"/>
                </a:moveTo>
                <a:lnTo>
                  <a:pt x="1022223" y="196342"/>
                </a:lnTo>
                <a:lnTo>
                  <a:pt x="1098804" y="209169"/>
                </a:lnTo>
                <a:lnTo>
                  <a:pt x="1103121" y="183515"/>
                </a:lnTo>
                <a:lnTo>
                  <a:pt x="1026413" y="170815"/>
                </a:lnTo>
                <a:close/>
              </a:path>
              <a:path w="3293110" h="588010">
                <a:moveTo>
                  <a:pt x="1128649" y="187833"/>
                </a:moveTo>
                <a:lnTo>
                  <a:pt x="1124458" y="213360"/>
                </a:lnTo>
                <a:lnTo>
                  <a:pt x="1201039" y="226187"/>
                </a:lnTo>
                <a:lnTo>
                  <a:pt x="1205357" y="200660"/>
                </a:lnTo>
                <a:lnTo>
                  <a:pt x="1128649" y="187833"/>
                </a:lnTo>
                <a:close/>
              </a:path>
              <a:path w="3293110" h="588010">
                <a:moveTo>
                  <a:pt x="1230884" y="204851"/>
                </a:moveTo>
                <a:lnTo>
                  <a:pt x="1226565" y="230505"/>
                </a:lnTo>
                <a:lnTo>
                  <a:pt x="1303274" y="243332"/>
                </a:lnTo>
                <a:lnTo>
                  <a:pt x="1307591" y="217678"/>
                </a:lnTo>
                <a:lnTo>
                  <a:pt x="1230884" y="204851"/>
                </a:lnTo>
                <a:close/>
              </a:path>
              <a:path w="3293110" h="588010">
                <a:moveTo>
                  <a:pt x="1333118" y="221996"/>
                </a:moveTo>
                <a:lnTo>
                  <a:pt x="1328801" y="247523"/>
                </a:lnTo>
                <a:lnTo>
                  <a:pt x="1405509" y="260350"/>
                </a:lnTo>
                <a:lnTo>
                  <a:pt x="1409700" y="234823"/>
                </a:lnTo>
                <a:lnTo>
                  <a:pt x="1333118" y="221996"/>
                </a:lnTo>
                <a:close/>
              </a:path>
              <a:path w="3293110" h="588010">
                <a:moveTo>
                  <a:pt x="1435353" y="239014"/>
                </a:moveTo>
                <a:lnTo>
                  <a:pt x="1431036" y="264668"/>
                </a:lnTo>
                <a:lnTo>
                  <a:pt x="1507743" y="277368"/>
                </a:lnTo>
                <a:lnTo>
                  <a:pt x="1511935" y="251841"/>
                </a:lnTo>
                <a:lnTo>
                  <a:pt x="1435353" y="239014"/>
                </a:lnTo>
                <a:close/>
              </a:path>
              <a:path w="3293110" h="588010">
                <a:moveTo>
                  <a:pt x="1537589" y="256159"/>
                </a:moveTo>
                <a:lnTo>
                  <a:pt x="1533271" y="281686"/>
                </a:lnTo>
                <a:lnTo>
                  <a:pt x="1609978" y="294513"/>
                </a:lnTo>
                <a:lnTo>
                  <a:pt x="1614170" y="268986"/>
                </a:lnTo>
                <a:lnTo>
                  <a:pt x="1537589" y="256159"/>
                </a:lnTo>
                <a:close/>
              </a:path>
              <a:path w="3293110" h="588010">
                <a:moveTo>
                  <a:pt x="1639697" y="273177"/>
                </a:moveTo>
                <a:lnTo>
                  <a:pt x="1635505" y="298704"/>
                </a:lnTo>
                <a:lnTo>
                  <a:pt x="1712087" y="311531"/>
                </a:lnTo>
                <a:lnTo>
                  <a:pt x="1716404" y="286004"/>
                </a:lnTo>
                <a:lnTo>
                  <a:pt x="1639697" y="273177"/>
                </a:lnTo>
                <a:close/>
              </a:path>
              <a:path w="3293110" h="588010">
                <a:moveTo>
                  <a:pt x="1741932" y="290322"/>
                </a:moveTo>
                <a:lnTo>
                  <a:pt x="1737740" y="315849"/>
                </a:lnTo>
                <a:lnTo>
                  <a:pt x="1814322" y="328676"/>
                </a:lnTo>
                <a:lnTo>
                  <a:pt x="1818639" y="303022"/>
                </a:lnTo>
                <a:lnTo>
                  <a:pt x="1741932" y="290322"/>
                </a:lnTo>
                <a:close/>
              </a:path>
              <a:path w="3293110" h="588010">
                <a:moveTo>
                  <a:pt x="1844166" y="307340"/>
                </a:moveTo>
                <a:lnTo>
                  <a:pt x="1839976" y="332867"/>
                </a:lnTo>
                <a:lnTo>
                  <a:pt x="1916557" y="345694"/>
                </a:lnTo>
                <a:lnTo>
                  <a:pt x="1920875" y="320167"/>
                </a:lnTo>
                <a:lnTo>
                  <a:pt x="1844166" y="307340"/>
                </a:lnTo>
                <a:close/>
              </a:path>
              <a:path w="3293110" h="588010">
                <a:moveTo>
                  <a:pt x="1946402" y="324358"/>
                </a:moveTo>
                <a:lnTo>
                  <a:pt x="1942084" y="350012"/>
                </a:lnTo>
                <a:lnTo>
                  <a:pt x="2018791" y="362839"/>
                </a:lnTo>
                <a:lnTo>
                  <a:pt x="2023110" y="337185"/>
                </a:lnTo>
                <a:lnTo>
                  <a:pt x="1946402" y="324358"/>
                </a:lnTo>
                <a:close/>
              </a:path>
              <a:path w="3293110" h="588010">
                <a:moveTo>
                  <a:pt x="2048637" y="341503"/>
                </a:moveTo>
                <a:lnTo>
                  <a:pt x="2044318" y="367030"/>
                </a:lnTo>
                <a:lnTo>
                  <a:pt x="2121027" y="379857"/>
                </a:lnTo>
                <a:lnTo>
                  <a:pt x="2125217" y="354330"/>
                </a:lnTo>
                <a:lnTo>
                  <a:pt x="2048637" y="341503"/>
                </a:lnTo>
                <a:close/>
              </a:path>
              <a:path w="3293110" h="588010">
                <a:moveTo>
                  <a:pt x="2150872" y="358521"/>
                </a:moveTo>
                <a:lnTo>
                  <a:pt x="2146554" y="384175"/>
                </a:lnTo>
                <a:lnTo>
                  <a:pt x="2223262" y="396875"/>
                </a:lnTo>
                <a:lnTo>
                  <a:pt x="2227453" y="371348"/>
                </a:lnTo>
                <a:lnTo>
                  <a:pt x="2150872" y="358521"/>
                </a:lnTo>
                <a:close/>
              </a:path>
              <a:path w="3293110" h="588010">
                <a:moveTo>
                  <a:pt x="2253107" y="375666"/>
                </a:moveTo>
                <a:lnTo>
                  <a:pt x="2248789" y="401193"/>
                </a:lnTo>
                <a:lnTo>
                  <a:pt x="2325497" y="414020"/>
                </a:lnTo>
                <a:lnTo>
                  <a:pt x="2329688" y="388493"/>
                </a:lnTo>
                <a:lnTo>
                  <a:pt x="2253107" y="375666"/>
                </a:lnTo>
                <a:close/>
              </a:path>
              <a:path w="3293110" h="588010">
                <a:moveTo>
                  <a:pt x="2355215" y="392684"/>
                </a:moveTo>
                <a:lnTo>
                  <a:pt x="2351024" y="418211"/>
                </a:lnTo>
                <a:lnTo>
                  <a:pt x="2427604" y="431038"/>
                </a:lnTo>
                <a:lnTo>
                  <a:pt x="2431923" y="405511"/>
                </a:lnTo>
                <a:lnTo>
                  <a:pt x="2355215" y="392684"/>
                </a:lnTo>
                <a:close/>
              </a:path>
              <a:path w="3293110" h="588010">
                <a:moveTo>
                  <a:pt x="2457450" y="409829"/>
                </a:moveTo>
                <a:lnTo>
                  <a:pt x="2453259" y="435356"/>
                </a:lnTo>
                <a:lnTo>
                  <a:pt x="2529840" y="448183"/>
                </a:lnTo>
                <a:lnTo>
                  <a:pt x="2534158" y="422529"/>
                </a:lnTo>
                <a:lnTo>
                  <a:pt x="2457450" y="409829"/>
                </a:lnTo>
                <a:close/>
              </a:path>
              <a:path w="3293110" h="588010">
                <a:moveTo>
                  <a:pt x="2559685" y="426847"/>
                </a:moveTo>
                <a:lnTo>
                  <a:pt x="2555366" y="452374"/>
                </a:lnTo>
                <a:lnTo>
                  <a:pt x="2632075" y="465201"/>
                </a:lnTo>
                <a:lnTo>
                  <a:pt x="2636392" y="439674"/>
                </a:lnTo>
                <a:lnTo>
                  <a:pt x="2559685" y="426847"/>
                </a:lnTo>
                <a:close/>
              </a:path>
              <a:path w="3293110" h="588010">
                <a:moveTo>
                  <a:pt x="2661920" y="443865"/>
                </a:moveTo>
                <a:lnTo>
                  <a:pt x="2657602" y="469519"/>
                </a:lnTo>
                <a:lnTo>
                  <a:pt x="2734310" y="482219"/>
                </a:lnTo>
                <a:lnTo>
                  <a:pt x="2738628" y="456692"/>
                </a:lnTo>
                <a:lnTo>
                  <a:pt x="2661920" y="443865"/>
                </a:lnTo>
                <a:close/>
              </a:path>
              <a:path w="3293110" h="588010">
                <a:moveTo>
                  <a:pt x="2764154" y="461010"/>
                </a:moveTo>
                <a:lnTo>
                  <a:pt x="2759837" y="486537"/>
                </a:lnTo>
                <a:lnTo>
                  <a:pt x="2836545" y="499364"/>
                </a:lnTo>
                <a:lnTo>
                  <a:pt x="2840736" y="473837"/>
                </a:lnTo>
                <a:lnTo>
                  <a:pt x="2764154" y="461010"/>
                </a:lnTo>
                <a:close/>
              </a:path>
              <a:path w="3293110" h="588010">
                <a:moveTo>
                  <a:pt x="2866390" y="478028"/>
                </a:moveTo>
                <a:lnTo>
                  <a:pt x="2862072" y="503682"/>
                </a:lnTo>
                <a:lnTo>
                  <a:pt x="2938779" y="516382"/>
                </a:lnTo>
                <a:lnTo>
                  <a:pt x="2942971" y="490855"/>
                </a:lnTo>
                <a:lnTo>
                  <a:pt x="2866390" y="478028"/>
                </a:lnTo>
                <a:close/>
              </a:path>
              <a:path w="3293110" h="588010">
                <a:moveTo>
                  <a:pt x="2968498" y="495173"/>
                </a:moveTo>
                <a:lnTo>
                  <a:pt x="2964307" y="520700"/>
                </a:lnTo>
                <a:lnTo>
                  <a:pt x="3041015" y="533527"/>
                </a:lnTo>
                <a:lnTo>
                  <a:pt x="3045205" y="508000"/>
                </a:lnTo>
                <a:lnTo>
                  <a:pt x="2968498" y="495173"/>
                </a:lnTo>
                <a:close/>
              </a:path>
              <a:path w="3293110" h="588010">
                <a:moveTo>
                  <a:pt x="3070733" y="512191"/>
                </a:moveTo>
                <a:lnTo>
                  <a:pt x="3066541" y="537718"/>
                </a:lnTo>
                <a:lnTo>
                  <a:pt x="3143123" y="550545"/>
                </a:lnTo>
                <a:lnTo>
                  <a:pt x="3147441" y="525018"/>
                </a:lnTo>
                <a:lnTo>
                  <a:pt x="3070733" y="512191"/>
                </a:lnTo>
                <a:close/>
              </a:path>
              <a:path w="3293110" h="588010">
                <a:moveTo>
                  <a:pt x="3214317" y="562502"/>
                </a:moveTo>
                <a:lnTo>
                  <a:pt x="3210052" y="588010"/>
                </a:lnTo>
                <a:lnTo>
                  <a:pt x="3286085" y="564642"/>
                </a:lnTo>
                <a:lnTo>
                  <a:pt x="3227070" y="564642"/>
                </a:lnTo>
                <a:lnTo>
                  <a:pt x="3214317" y="562502"/>
                </a:lnTo>
                <a:close/>
              </a:path>
              <a:path w="3293110" h="588010">
                <a:moveTo>
                  <a:pt x="3218602" y="536875"/>
                </a:moveTo>
                <a:lnTo>
                  <a:pt x="3214317" y="562502"/>
                </a:lnTo>
                <a:lnTo>
                  <a:pt x="3227070" y="564642"/>
                </a:lnTo>
                <a:lnTo>
                  <a:pt x="3231388" y="538988"/>
                </a:lnTo>
                <a:lnTo>
                  <a:pt x="3218602" y="536875"/>
                </a:lnTo>
                <a:close/>
              </a:path>
              <a:path w="3293110" h="588010">
                <a:moveTo>
                  <a:pt x="3222879" y="511302"/>
                </a:moveTo>
                <a:lnTo>
                  <a:pt x="3218602" y="536875"/>
                </a:lnTo>
                <a:lnTo>
                  <a:pt x="3231388" y="538988"/>
                </a:lnTo>
                <a:lnTo>
                  <a:pt x="3227070" y="564642"/>
                </a:lnTo>
                <a:lnTo>
                  <a:pt x="3286085" y="564642"/>
                </a:lnTo>
                <a:lnTo>
                  <a:pt x="3293110" y="562483"/>
                </a:lnTo>
                <a:lnTo>
                  <a:pt x="3222879" y="511302"/>
                </a:lnTo>
                <a:close/>
              </a:path>
              <a:path w="3293110" h="588010">
                <a:moveTo>
                  <a:pt x="3172967" y="529336"/>
                </a:moveTo>
                <a:lnTo>
                  <a:pt x="3168777" y="554863"/>
                </a:lnTo>
                <a:lnTo>
                  <a:pt x="3214317" y="562502"/>
                </a:lnTo>
                <a:lnTo>
                  <a:pt x="3218602" y="536875"/>
                </a:lnTo>
                <a:lnTo>
                  <a:pt x="3172967" y="529336"/>
                </a:lnTo>
                <a:close/>
              </a:path>
            </a:pathLst>
          </a:custGeom>
          <a:solidFill>
            <a:srgbClr val="000000"/>
          </a:solidFill>
        </p:spPr>
        <p:txBody>
          <a:bodyPr wrap="square" lIns="0" tIns="0" rIns="0" bIns="0" rtlCol="0"/>
          <a:lstStyle/>
          <a:p>
            <a:endParaRPr/>
          </a:p>
        </p:txBody>
      </p:sp>
      <p:sp>
        <p:nvSpPr>
          <p:cNvPr id="49" name="object 45"/>
          <p:cNvSpPr/>
          <p:nvPr/>
        </p:nvSpPr>
        <p:spPr>
          <a:xfrm>
            <a:off x="6620256" y="4515867"/>
            <a:ext cx="312420" cy="325120"/>
          </a:xfrm>
          <a:custGeom>
            <a:avLst/>
            <a:gdLst/>
            <a:ahLst/>
            <a:cxnLst/>
            <a:rect l="l" t="t" r="r" b="b"/>
            <a:pathLst>
              <a:path w="312420"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6"/>
                </a:lnTo>
                <a:lnTo>
                  <a:pt x="304452" y="110995"/>
                </a:lnTo>
                <a:lnTo>
                  <a:pt x="282269" y="66440"/>
                </a:lnTo>
                <a:lnTo>
                  <a:pt x="248448" y="31309"/>
                </a:lnTo>
                <a:lnTo>
                  <a:pt x="205569" y="8272"/>
                </a:lnTo>
                <a:lnTo>
                  <a:pt x="156210" y="0"/>
                </a:lnTo>
                <a:close/>
              </a:path>
            </a:pathLst>
          </a:custGeom>
          <a:solidFill>
            <a:srgbClr val="FF0000">
              <a:alpha val="59999"/>
            </a:srgbClr>
          </a:solidFill>
        </p:spPr>
        <p:txBody>
          <a:bodyPr wrap="square" lIns="0" tIns="0" rIns="0" bIns="0" rtlCol="0"/>
          <a:lstStyle/>
          <a:p>
            <a:endParaRPr/>
          </a:p>
        </p:txBody>
      </p:sp>
      <p:sp>
        <p:nvSpPr>
          <p:cNvPr id="50" name="object 46"/>
          <p:cNvSpPr/>
          <p:nvPr/>
        </p:nvSpPr>
        <p:spPr>
          <a:xfrm>
            <a:off x="5640323" y="4613911"/>
            <a:ext cx="979805" cy="127000"/>
          </a:xfrm>
          <a:custGeom>
            <a:avLst/>
            <a:gdLst/>
            <a:ahLst/>
            <a:cxnLst/>
            <a:rect l="l" t="t" r="r" b="b"/>
            <a:pathLst>
              <a:path w="979804" h="127000">
                <a:moveTo>
                  <a:pt x="852424" y="0"/>
                </a:moveTo>
                <a:lnTo>
                  <a:pt x="852424" y="127000"/>
                </a:lnTo>
                <a:lnTo>
                  <a:pt x="966724" y="69850"/>
                </a:lnTo>
                <a:lnTo>
                  <a:pt x="865124" y="69850"/>
                </a:lnTo>
                <a:lnTo>
                  <a:pt x="865124" y="57150"/>
                </a:lnTo>
                <a:lnTo>
                  <a:pt x="966724" y="57150"/>
                </a:lnTo>
                <a:lnTo>
                  <a:pt x="852424" y="0"/>
                </a:lnTo>
                <a:close/>
              </a:path>
              <a:path w="979804" h="127000">
                <a:moveTo>
                  <a:pt x="852424" y="57150"/>
                </a:moveTo>
                <a:lnTo>
                  <a:pt x="0" y="57150"/>
                </a:lnTo>
                <a:lnTo>
                  <a:pt x="0" y="69850"/>
                </a:lnTo>
                <a:lnTo>
                  <a:pt x="852424" y="69850"/>
                </a:lnTo>
                <a:lnTo>
                  <a:pt x="852424" y="57150"/>
                </a:lnTo>
                <a:close/>
              </a:path>
              <a:path w="979804" h="127000">
                <a:moveTo>
                  <a:pt x="966724" y="57150"/>
                </a:moveTo>
                <a:lnTo>
                  <a:pt x="865124" y="57150"/>
                </a:lnTo>
                <a:lnTo>
                  <a:pt x="865124" y="69850"/>
                </a:lnTo>
                <a:lnTo>
                  <a:pt x="966724" y="69850"/>
                </a:lnTo>
                <a:lnTo>
                  <a:pt x="979424" y="63500"/>
                </a:lnTo>
                <a:lnTo>
                  <a:pt x="966724" y="57150"/>
                </a:lnTo>
                <a:close/>
              </a:path>
            </a:pathLst>
          </a:custGeom>
          <a:solidFill>
            <a:srgbClr val="000000"/>
          </a:solidFill>
        </p:spPr>
        <p:txBody>
          <a:bodyPr wrap="square" lIns="0" tIns="0" rIns="0" bIns="0" rtlCol="0"/>
          <a:lstStyle/>
          <a:p>
            <a:endParaRPr/>
          </a:p>
        </p:txBody>
      </p:sp>
      <p:sp>
        <p:nvSpPr>
          <p:cNvPr id="51" name="object 47"/>
          <p:cNvSpPr/>
          <p:nvPr/>
        </p:nvSpPr>
        <p:spPr>
          <a:xfrm>
            <a:off x="5637784" y="4785995"/>
            <a:ext cx="1028065" cy="462280"/>
          </a:xfrm>
          <a:custGeom>
            <a:avLst/>
            <a:gdLst/>
            <a:ahLst/>
            <a:cxnLst/>
            <a:rect l="l" t="t" r="r" b="b"/>
            <a:pathLst>
              <a:path w="1028065" h="462279">
                <a:moveTo>
                  <a:pt x="908990" y="52335"/>
                </a:moveTo>
                <a:lnTo>
                  <a:pt x="0" y="450214"/>
                </a:lnTo>
                <a:lnTo>
                  <a:pt x="5079" y="461898"/>
                </a:lnTo>
                <a:lnTo>
                  <a:pt x="914099" y="64007"/>
                </a:lnTo>
                <a:lnTo>
                  <a:pt x="908990" y="52335"/>
                </a:lnTo>
                <a:close/>
              </a:path>
              <a:path w="1028065" h="462279">
                <a:moveTo>
                  <a:pt x="994512" y="47243"/>
                </a:moveTo>
                <a:lnTo>
                  <a:pt x="920622" y="47243"/>
                </a:lnTo>
                <a:lnTo>
                  <a:pt x="925702" y="58927"/>
                </a:lnTo>
                <a:lnTo>
                  <a:pt x="914099" y="64007"/>
                </a:lnTo>
                <a:lnTo>
                  <a:pt x="937006" y="116331"/>
                </a:lnTo>
                <a:lnTo>
                  <a:pt x="994512" y="47243"/>
                </a:lnTo>
                <a:close/>
              </a:path>
              <a:path w="1028065" h="462279">
                <a:moveTo>
                  <a:pt x="920622" y="47243"/>
                </a:moveTo>
                <a:lnTo>
                  <a:pt x="908990" y="52335"/>
                </a:lnTo>
                <a:lnTo>
                  <a:pt x="914099" y="64007"/>
                </a:lnTo>
                <a:lnTo>
                  <a:pt x="925702" y="58927"/>
                </a:lnTo>
                <a:lnTo>
                  <a:pt x="920622" y="47243"/>
                </a:lnTo>
                <a:close/>
              </a:path>
              <a:path w="1028065" h="462279">
                <a:moveTo>
                  <a:pt x="886079" y="0"/>
                </a:moveTo>
                <a:lnTo>
                  <a:pt x="908990" y="52335"/>
                </a:lnTo>
                <a:lnTo>
                  <a:pt x="920622" y="47243"/>
                </a:lnTo>
                <a:lnTo>
                  <a:pt x="994512" y="47243"/>
                </a:lnTo>
                <a:lnTo>
                  <a:pt x="1027811" y="7238"/>
                </a:lnTo>
                <a:lnTo>
                  <a:pt x="886079" y="0"/>
                </a:lnTo>
                <a:close/>
              </a:path>
            </a:pathLst>
          </a:custGeom>
          <a:solidFill>
            <a:srgbClr val="000000"/>
          </a:solidFill>
        </p:spPr>
        <p:txBody>
          <a:bodyPr wrap="square" lIns="0" tIns="0" rIns="0" bIns="0" rtlCol="0"/>
          <a:lstStyle/>
          <a:p>
            <a:endParaRPr/>
          </a:p>
        </p:txBody>
      </p:sp>
      <p:sp>
        <p:nvSpPr>
          <p:cNvPr id="52" name="object 48"/>
          <p:cNvSpPr/>
          <p:nvPr/>
        </p:nvSpPr>
        <p:spPr>
          <a:xfrm>
            <a:off x="3185414" y="4000881"/>
            <a:ext cx="3480435" cy="589280"/>
          </a:xfrm>
          <a:custGeom>
            <a:avLst/>
            <a:gdLst/>
            <a:ahLst/>
            <a:cxnLst/>
            <a:rect l="l" t="t" r="r" b="b"/>
            <a:pathLst>
              <a:path w="3480434" h="589279">
                <a:moveTo>
                  <a:pt x="4063" y="0"/>
                </a:moveTo>
                <a:lnTo>
                  <a:pt x="0" y="25654"/>
                </a:lnTo>
                <a:lnTo>
                  <a:pt x="76835" y="37719"/>
                </a:lnTo>
                <a:lnTo>
                  <a:pt x="80772" y="12192"/>
                </a:lnTo>
                <a:lnTo>
                  <a:pt x="4063" y="0"/>
                </a:lnTo>
                <a:close/>
              </a:path>
              <a:path w="3480434" h="589279">
                <a:moveTo>
                  <a:pt x="106425" y="16256"/>
                </a:moveTo>
                <a:lnTo>
                  <a:pt x="102362" y="41783"/>
                </a:lnTo>
                <a:lnTo>
                  <a:pt x="179197" y="53975"/>
                </a:lnTo>
                <a:lnTo>
                  <a:pt x="183134" y="28321"/>
                </a:lnTo>
                <a:lnTo>
                  <a:pt x="106425" y="16256"/>
                </a:lnTo>
                <a:close/>
              </a:path>
              <a:path w="3480434" h="589279">
                <a:moveTo>
                  <a:pt x="208787" y="32385"/>
                </a:moveTo>
                <a:lnTo>
                  <a:pt x="204724" y="57912"/>
                </a:lnTo>
                <a:lnTo>
                  <a:pt x="281559" y="70104"/>
                </a:lnTo>
                <a:lnTo>
                  <a:pt x="285496" y="44450"/>
                </a:lnTo>
                <a:lnTo>
                  <a:pt x="208787" y="32385"/>
                </a:lnTo>
                <a:close/>
              </a:path>
              <a:path w="3480434" h="589279">
                <a:moveTo>
                  <a:pt x="311150" y="48514"/>
                </a:moveTo>
                <a:lnTo>
                  <a:pt x="307086" y="74168"/>
                </a:lnTo>
                <a:lnTo>
                  <a:pt x="383921" y="86233"/>
                </a:lnTo>
                <a:lnTo>
                  <a:pt x="387858" y="60706"/>
                </a:lnTo>
                <a:lnTo>
                  <a:pt x="311150" y="48514"/>
                </a:lnTo>
                <a:close/>
              </a:path>
              <a:path w="3480434" h="589279">
                <a:moveTo>
                  <a:pt x="413512" y="64770"/>
                </a:moveTo>
                <a:lnTo>
                  <a:pt x="409448" y="90297"/>
                </a:lnTo>
                <a:lnTo>
                  <a:pt x="486283" y="102489"/>
                </a:lnTo>
                <a:lnTo>
                  <a:pt x="490220" y="76835"/>
                </a:lnTo>
                <a:lnTo>
                  <a:pt x="413512" y="64770"/>
                </a:lnTo>
                <a:close/>
              </a:path>
              <a:path w="3480434" h="589279">
                <a:moveTo>
                  <a:pt x="515874" y="80899"/>
                </a:moveTo>
                <a:lnTo>
                  <a:pt x="511810" y="106553"/>
                </a:lnTo>
                <a:lnTo>
                  <a:pt x="588645" y="118618"/>
                </a:lnTo>
                <a:lnTo>
                  <a:pt x="592582" y="93091"/>
                </a:lnTo>
                <a:lnTo>
                  <a:pt x="515874" y="80899"/>
                </a:lnTo>
                <a:close/>
              </a:path>
              <a:path w="3480434" h="589279">
                <a:moveTo>
                  <a:pt x="618236" y="97028"/>
                </a:moveTo>
                <a:lnTo>
                  <a:pt x="614172" y="122682"/>
                </a:lnTo>
                <a:lnTo>
                  <a:pt x="691007" y="134747"/>
                </a:lnTo>
                <a:lnTo>
                  <a:pt x="694944" y="109220"/>
                </a:lnTo>
                <a:lnTo>
                  <a:pt x="618236" y="97028"/>
                </a:lnTo>
                <a:close/>
              </a:path>
              <a:path w="3480434" h="589279">
                <a:moveTo>
                  <a:pt x="720598" y="113284"/>
                </a:moveTo>
                <a:lnTo>
                  <a:pt x="716534" y="138811"/>
                </a:lnTo>
                <a:lnTo>
                  <a:pt x="793369" y="151003"/>
                </a:lnTo>
                <a:lnTo>
                  <a:pt x="797306" y="125349"/>
                </a:lnTo>
                <a:lnTo>
                  <a:pt x="720598" y="113284"/>
                </a:lnTo>
                <a:close/>
              </a:path>
              <a:path w="3480434" h="589279">
                <a:moveTo>
                  <a:pt x="822960" y="129413"/>
                </a:moveTo>
                <a:lnTo>
                  <a:pt x="818896" y="155067"/>
                </a:lnTo>
                <a:lnTo>
                  <a:pt x="895731" y="167132"/>
                </a:lnTo>
                <a:lnTo>
                  <a:pt x="899668" y="141605"/>
                </a:lnTo>
                <a:lnTo>
                  <a:pt x="822960" y="129413"/>
                </a:lnTo>
                <a:close/>
              </a:path>
              <a:path w="3480434" h="589279">
                <a:moveTo>
                  <a:pt x="925322" y="145669"/>
                </a:moveTo>
                <a:lnTo>
                  <a:pt x="921258" y="171196"/>
                </a:lnTo>
                <a:lnTo>
                  <a:pt x="998093" y="183388"/>
                </a:lnTo>
                <a:lnTo>
                  <a:pt x="1002030" y="157734"/>
                </a:lnTo>
                <a:lnTo>
                  <a:pt x="925322" y="145669"/>
                </a:lnTo>
                <a:close/>
              </a:path>
              <a:path w="3480434" h="589279">
                <a:moveTo>
                  <a:pt x="1027684" y="161798"/>
                </a:moveTo>
                <a:lnTo>
                  <a:pt x="1023620" y="187325"/>
                </a:lnTo>
                <a:lnTo>
                  <a:pt x="1100455" y="199517"/>
                </a:lnTo>
                <a:lnTo>
                  <a:pt x="1104391" y="173863"/>
                </a:lnTo>
                <a:lnTo>
                  <a:pt x="1027684" y="161798"/>
                </a:lnTo>
                <a:close/>
              </a:path>
              <a:path w="3480434" h="589279">
                <a:moveTo>
                  <a:pt x="1130046" y="177927"/>
                </a:moveTo>
                <a:lnTo>
                  <a:pt x="1125982" y="203581"/>
                </a:lnTo>
                <a:lnTo>
                  <a:pt x="1202816" y="215646"/>
                </a:lnTo>
                <a:lnTo>
                  <a:pt x="1206753" y="190119"/>
                </a:lnTo>
                <a:lnTo>
                  <a:pt x="1130046" y="177927"/>
                </a:lnTo>
                <a:close/>
              </a:path>
              <a:path w="3480434" h="589279">
                <a:moveTo>
                  <a:pt x="1232408" y="194183"/>
                </a:moveTo>
                <a:lnTo>
                  <a:pt x="1228344" y="219710"/>
                </a:lnTo>
                <a:lnTo>
                  <a:pt x="1305178" y="231902"/>
                </a:lnTo>
                <a:lnTo>
                  <a:pt x="1309115" y="206248"/>
                </a:lnTo>
                <a:lnTo>
                  <a:pt x="1232408" y="194183"/>
                </a:lnTo>
                <a:close/>
              </a:path>
              <a:path w="3480434" h="589279">
                <a:moveTo>
                  <a:pt x="1334770" y="210312"/>
                </a:moveTo>
                <a:lnTo>
                  <a:pt x="1330706" y="235839"/>
                </a:lnTo>
                <a:lnTo>
                  <a:pt x="1407540" y="248031"/>
                </a:lnTo>
                <a:lnTo>
                  <a:pt x="1411477" y="222377"/>
                </a:lnTo>
                <a:lnTo>
                  <a:pt x="1334770" y="210312"/>
                </a:lnTo>
                <a:close/>
              </a:path>
              <a:path w="3480434" h="589279">
                <a:moveTo>
                  <a:pt x="1437132" y="226441"/>
                </a:moveTo>
                <a:lnTo>
                  <a:pt x="1433068" y="252095"/>
                </a:lnTo>
                <a:lnTo>
                  <a:pt x="1509902" y="264160"/>
                </a:lnTo>
                <a:lnTo>
                  <a:pt x="1513839" y="238633"/>
                </a:lnTo>
                <a:lnTo>
                  <a:pt x="1437132" y="226441"/>
                </a:lnTo>
                <a:close/>
              </a:path>
              <a:path w="3480434" h="589279">
                <a:moveTo>
                  <a:pt x="1539494" y="242697"/>
                </a:moveTo>
                <a:lnTo>
                  <a:pt x="1535430" y="268224"/>
                </a:lnTo>
                <a:lnTo>
                  <a:pt x="1612264" y="280416"/>
                </a:lnTo>
                <a:lnTo>
                  <a:pt x="1616202" y="254762"/>
                </a:lnTo>
                <a:lnTo>
                  <a:pt x="1539494" y="242697"/>
                </a:lnTo>
                <a:close/>
              </a:path>
              <a:path w="3480434" h="589279">
                <a:moveTo>
                  <a:pt x="1641856" y="258826"/>
                </a:moveTo>
                <a:lnTo>
                  <a:pt x="1637791" y="284480"/>
                </a:lnTo>
                <a:lnTo>
                  <a:pt x="1714627" y="296545"/>
                </a:lnTo>
                <a:lnTo>
                  <a:pt x="1718564" y="271018"/>
                </a:lnTo>
                <a:lnTo>
                  <a:pt x="1641856" y="258826"/>
                </a:lnTo>
                <a:close/>
              </a:path>
              <a:path w="3480434" h="589279">
                <a:moveTo>
                  <a:pt x="1744218" y="274955"/>
                </a:moveTo>
                <a:lnTo>
                  <a:pt x="1740153" y="300609"/>
                </a:lnTo>
                <a:lnTo>
                  <a:pt x="1816989" y="312674"/>
                </a:lnTo>
                <a:lnTo>
                  <a:pt x="1820926" y="287147"/>
                </a:lnTo>
                <a:lnTo>
                  <a:pt x="1744218" y="274955"/>
                </a:lnTo>
                <a:close/>
              </a:path>
              <a:path w="3480434" h="589279">
                <a:moveTo>
                  <a:pt x="1846580" y="291211"/>
                </a:moveTo>
                <a:lnTo>
                  <a:pt x="1842515" y="316738"/>
                </a:lnTo>
                <a:lnTo>
                  <a:pt x="1919351" y="328930"/>
                </a:lnTo>
                <a:lnTo>
                  <a:pt x="1923288" y="303276"/>
                </a:lnTo>
                <a:lnTo>
                  <a:pt x="1846580" y="291211"/>
                </a:lnTo>
                <a:close/>
              </a:path>
              <a:path w="3480434" h="589279">
                <a:moveTo>
                  <a:pt x="1948941" y="307340"/>
                </a:moveTo>
                <a:lnTo>
                  <a:pt x="1944877" y="332994"/>
                </a:lnTo>
                <a:lnTo>
                  <a:pt x="2021713" y="345059"/>
                </a:lnTo>
                <a:lnTo>
                  <a:pt x="2025650" y="319532"/>
                </a:lnTo>
                <a:lnTo>
                  <a:pt x="1948941" y="307340"/>
                </a:lnTo>
                <a:close/>
              </a:path>
              <a:path w="3480434" h="589279">
                <a:moveTo>
                  <a:pt x="2051303" y="323469"/>
                </a:moveTo>
                <a:lnTo>
                  <a:pt x="2047239" y="349123"/>
                </a:lnTo>
                <a:lnTo>
                  <a:pt x="2124075" y="361315"/>
                </a:lnTo>
                <a:lnTo>
                  <a:pt x="2128012" y="335661"/>
                </a:lnTo>
                <a:lnTo>
                  <a:pt x="2051303" y="323469"/>
                </a:lnTo>
                <a:close/>
              </a:path>
              <a:path w="3480434" h="589279">
                <a:moveTo>
                  <a:pt x="2153666" y="339725"/>
                </a:moveTo>
                <a:lnTo>
                  <a:pt x="2149602" y="365252"/>
                </a:lnTo>
                <a:lnTo>
                  <a:pt x="2226437" y="377444"/>
                </a:lnTo>
                <a:lnTo>
                  <a:pt x="2230374" y="351790"/>
                </a:lnTo>
                <a:lnTo>
                  <a:pt x="2153666" y="339725"/>
                </a:lnTo>
                <a:close/>
              </a:path>
              <a:path w="3480434" h="589279">
                <a:moveTo>
                  <a:pt x="2256028" y="355854"/>
                </a:moveTo>
                <a:lnTo>
                  <a:pt x="2251964" y="381508"/>
                </a:lnTo>
                <a:lnTo>
                  <a:pt x="2328799" y="393573"/>
                </a:lnTo>
                <a:lnTo>
                  <a:pt x="2332736" y="368046"/>
                </a:lnTo>
                <a:lnTo>
                  <a:pt x="2256028" y="355854"/>
                </a:lnTo>
                <a:close/>
              </a:path>
              <a:path w="3480434" h="589279">
                <a:moveTo>
                  <a:pt x="2358390" y="372110"/>
                </a:moveTo>
                <a:lnTo>
                  <a:pt x="2354326" y="397637"/>
                </a:lnTo>
                <a:lnTo>
                  <a:pt x="2431161" y="409829"/>
                </a:lnTo>
                <a:lnTo>
                  <a:pt x="2435098" y="384175"/>
                </a:lnTo>
                <a:lnTo>
                  <a:pt x="2358390" y="372110"/>
                </a:lnTo>
                <a:close/>
              </a:path>
              <a:path w="3480434" h="589279">
                <a:moveTo>
                  <a:pt x="2460752" y="388239"/>
                </a:moveTo>
                <a:lnTo>
                  <a:pt x="2456688" y="413766"/>
                </a:lnTo>
                <a:lnTo>
                  <a:pt x="2533523" y="425958"/>
                </a:lnTo>
                <a:lnTo>
                  <a:pt x="2537460" y="400304"/>
                </a:lnTo>
                <a:lnTo>
                  <a:pt x="2460752" y="388239"/>
                </a:lnTo>
                <a:close/>
              </a:path>
              <a:path w="3480434" h="589279">
                <a:moveTo>
                  <a:pt x="2563114" y="404368"/>
                </a:moveTo>
                <a:lnTo>
                  <a:pt x="2559050" y="430022"/>
                </a:lnTo>
                <a:lnTo>
                  <a:pt x="2635885" y="442087"/>
                </a:lnTo>
                <a:lnTo>
                  <a:pt x="2639822" y="416560"/>
                </a:lnTo>
                <a:lnTo>
                  <a:pt x="2563114" y="404368"/>
                </a:lnTo>
                <a:close/>
              </a:path>
              <a:path w="3480434" h="589279">
                <a:moveTo>
                  <a:pt x="2665476" y="420624"/>
                </a:moveTo>
                <a:lnTo>
                  <a:pt x="2661412" y="446151"/>
                </a:lnTo>
                <a:lnTo>
                  <a:pt x="2738247" y="458343"/>
                </a:lnTo>
                <a:lnTo>
                  <a:pt x="2742184" y="432689"/>
                </a:lnTo>
                <a:lnTo>
                  <a:pt x="2665476" y="420624"/>
                </a:lnTo>
                <a:close/>
              </a:path>
              <a:path w="3480434" h="589279">
                <a:moveTo>
                  <a:pt x="2767838" y="436753"/>
                </a:moveTo>
                <a:lnTo>
                  <a:pt x="2763774" y="462407"/>
                </a:lnTo>
                <a:lnTo>
                  <a:pt x="2840609" y="474472"/>
                </a:lnTo>
                <a:lnTo>
                  <a:pt x="2844546" y="448945"/>
                </a:lnTo>
                <a:lnTo>
                  <a:pt x="2767838" y="436753"/>
                </a:lnTo>
                <a:close/>
              </a:path>
              <a:path w="3480434" h="589279">
                <a:moveTo>
                  <a:pt x="2870200" y="452882"/>
                </a:moveTo>
                <a:lnTo>
                  <a:pt x="2866136" y="478536"/>
                </a:lnTo>
                <a:lnTo>
                  <a:pt x="2942971" y="490601"/>
                </a:lnTo>
                <a:lnTo>
                  <a:pt x="2946908" y="465074"/>
                </a:lnTo>
                <a:lnTo>
                  <a:pt x="2870200" y="452882"/>
                </a:lnTo>
                <a:close/>
              </a:path>
              <a:path w="3480434" h="589279">
                <a:moveTo>
                  <a:pt x="2972562" y="469138"/>
                </a:moveTo>
                <a:lnTo>
                  <a:pt x="2968498" y="494665"/>
                </a:lnTo>
                <a:lnTo>
                  <a:pt x="3045333" y="506857"/>
                </a:lnTo>
                <a:lnTo>
                  <a:pt x="3049270" y="481203"/>
                </a:lnTo>
                <a:lnTo>
                  <a:pt x="2972562" y="469138"/>
                </a:lnTo>
                <a:close/>
              </a:path>
              <a:path w="3480434" h="589279">
                <a:moveTo>
                  <a:pt x="3074924" y="485267"/>
                </a:moveTo>
                <a:lnTo>
                  <a:pt x="3070860" y="510921"/>
                </a:lnTo>
                <a:lnTo>
                  <a:pt x="3147695" y="522986"/>
                </a:lnTo>
                <a:lnTo>
                  <a:pt x="3151632" y="497459"/>
                </a:lnTo>
                <a:lnTo>
                  <a:pt x="3074924" y="485267"/>
                </a:lnTo>
                <a:close/>
              </a:path>
              <a:path w="3480434" h="589279">
                <a:moveTo>
                  <a:pt x="3177286" y="501396"/>
                </a:moveTo>
                <a:lnTo>
                  <a:pt x="3173222" y="527050"/>
                </a:lnTo>
                <a:lnTo>
                  <a:pt x="3250057" y="539242"/>
                </a:lnTo>
                <a:lnTo>
                  <a:pt x="3253994" y="513588"/>
                </a:lnTo>
                <a:lnTo>
                  <a:pt x="3177286" y="501396"/>
                </a:lnTo>
                <a:close/>
              </a:path>
              <a:path w="3480434" h="589279">
                <a:moveTo>
                  <a:pt x="3279648" y="517652"/>
                </a:moveTo>
                <a:lnTo>
                  <a:pt x="3275584" y="543179"/>
                </a:lnTo>
                <a:lnTo>
                  <a:pt x="3352418" y="555371"/>
                </a:lnTo>
                <a:lnTo>
                  <a:pt x="3356356" y="529717"/>
                </a:lnTo>
                <a:lnTo>
                  <a:pt x="3279648" y="517652"/>
                </a:lnTo>
                <a:close/>
              </a:path>
              <a:path w="3480434" h="589279">
                <a:moveTo>
                  <a:pt x="3401653" y="563152"/>
                </a:moveTo>
                <a:lnTo>
                  <a:pt x="3397631" y="588772"/>
                </a:lnTo>
                <a:lnTo>
                  <a:pt x="3472034" y="565150"/>
                </a:lnTo>
                <a:lnTo>
                  <a:pt x="3414394" y="565150"/>
                </a:lnTo>
                <a:lnTo>
                  <a:pt x="3401653" y="563152"/>
                </a:lnTo>
                <a:close/>
              </a:path>
              <a:path w="3480434" h="589279">
                <a:moveTo>
                  <a:pt x="3405670" y="537573"/>
                </a:moveTo>
                <a:lnTo>
                  <a:pt x="3401653" y="563152"/>
                </a:lnTo>
                <a:lnTo>
                  <a:pt x="3414394" y="565150"/>
                </a:lnTo>
                <a:lnTo>
                  <a:pt x="3418459" y="539623"/>
                </a:lnTo>
                <a:lnTo>
                  <a:pt x="3405670" y="537573"/>
                </a:lnTo>
                <a:close/>
              </a:path>
              <a:path w="3480434" h="589279">
                <a:moveTo>
                  <a:pt x="3409695" y="511937"/>
                </a:moveTo>
                <a:lnTo>
                  <a:pt x="3405670" y="537573"/>
                </a:lnTo>
                <a:lnTo>
                  <a:pt x="3418459" y="539623"/>
                </a:lnTo>
                <a:lnTo>
                  <a:pt x="3414394" y="565150"/>
                </a:lnTo>
                <a:lnTo>
                  <a:pt x="3472034" y="565150"/>
                </a:lnTo>
                <a:lnTo>
                  <a:pt x="3480435" y="562483"/>
                </a:lnTo>
                <a:lnTo>
                  <a:pt x="3409695" y="511937"/>
                </a:lnTo>
                <a:close/>
              </a:path>
              <a:path w="3480434" h="589279">
                <a:moveTo>
                  <a:pt x="3382010" y="533781"/>
                </a:moveTo>
                <a:lnTo>
                  <a:pt x="3377945" y="559435"/>
                </a:lnTo>
                <a:lnTo>
                  <a:pt x="3401653" y="563152"/>
                </a:lnTo>
                <a:lnTo>
                  <a:pt x="3405670" y="537573"/>
                </a:lnTo>
                <a:lnTo>
                  <a:pt x="3382010" y="533781"/>
                </a:lnTo>
                <a:close/>
              </a:path>
            </a:pathLst>
          </a:custGeom>
          <a:solidFill>
            <a:srgbClr val="000000"/>
          </a:solidFill>
        </p:spPr>
        <p:txBody>
          <a:bodyPr wrap="square" lIns="0" tIns="0" rIns="0" bIns="0" rtlCol="0"/>
          <a:lstStyle/>
          <a:p>
            <a:endParaRPr/>
          </a:p>
        </p:txBody>
      </p:sp>
      <p:sp>
        <p:nvSpPr>
          <p:cNvPr id="53" name="object 49"/>
          <p:cNvSpPr/>
          <p:nvPr/>
        </p:nvSpPr>
        <p:spPr>
          <a:xfrm>
            <a:off x="7979664" y="4515867"/>
            <a:ext cx="312420" cy="325120"/>
          </a:xfrm>
          <a:custGeom>
            <a:avLst/>
            <a:gdLst/>
            <a:ahLst/>
            <a:cxnLst/>
            <a:rect l="l" t="t" r="r" b="b"/>
            <a:pathLst>
              <a:path w="312420" h="325120">
                <a:moveTo>
                  <a:pt x="156209"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09" y="324612"/>
                </a:lnTo>
                <a:lnTo>
                  <a:pt x="205569" y="316339"/>
                </a:lnTo>
                <a:lnTo>
                  <a:pt x="248448" y="293302"/>
                </a:lnTo>
                <a:lnTo>
                  <a:pt x="282269" y="258171"/>
                </a:lnTo>
                <a:lnTo>
                  <a:pt x="304452" y="213616"/>
                </a:lnTo>
                <a:lnTo>
                  <a:pt x="312419" y="162306"/>
                </a:lnTo>
                <a:lnTo>
                  <a:pt x="304452" y="110995"/>
                </a:lnTo>
                <a:lnTo>
                  <a:pt x="282269" y="66440"/>
                </a:lnTo>
                <a:lnTo>
                  <a:pt x="248448" y="31309"/>
                </a:lnTo>
                <a:lnTo>
                  <a:pt x="205569" y="8272"/>
                </a:lnTo>
                <a:lnTo>
                  <a:pt x="156209" y="0"/>
                </a:lnTo>
                <a:close/>
              </a:path>
            </a:pathLst>
          </a:custGeom>
          <a:solidFill>
            <a:srgbClr val="FF0000">
              <a:alpha val="59999"/>
            </a:srgbClr>
          </a:solidFill>
        </p:spPr>
        <p:txBody>
          <a:bodyPr wrap="square" lIns="0" tIns="0" rIns="0" bIns="0" rtlCol="0"/>
          <a:lstStyle/>
          <a:p>
            <a:endParaRPr/>
          </a:p>
        </p:txBody>
      </p:sp>
      <p:sp>
        <p:nvSpPr>
          <p:cNvPr id="54" name="object 50"/>
          <p:cNvSpPr/>
          <p:nvPr/>
        </p:nvSpPr>
        <p:spPr>
          <a:xfrm>
            <a:off x="6932676" y="4614673"/>
            <a:ext cx="1046480" cy="127000"/>
          </a:xfrm>
          <a:custGeom>
            <a:avLst/>
            <a:gdLst/>
            <a:ahLst/>
            <a:cxnLst/>
            <a:rect l="l" t="t" r="r" b="b"/>
            <a:pathLst>
              <a:path w="1046479" h="127000">
                <a:moveTo>
                  <a:pt x="1034876" y="57022"/>
                </a:moveTo>
                <a:lnTo>
                  <a:pt x="932179" y="57022"/>
                </a:lnTo>
                <a:lnTo>
                  <a:pt x="932179" y="69722"/>
                </a:lnTo>
                <a:lnTo>
                  <a:pt x="919517" y="69798"/>
                </a:lnTo>
                <a:lnTo>
                  <a:pt x="919860" y="126999"/>
                </a:lnTo>
                <a:lnTo>
                  <a:pt x="1046479" y="62737"/>
                </a:lnTo>
                <a:lnTo>
                  <a:pt x="1034876" y="57022"/>
                </a:lnTo>
                <a:close/>
              </a:path>
              <a:path w="1046479" h="127000">
                <a:moveTo>
                  <a:pt x="919441" y="57099"/>
                </a:moveTo>
                <a:lnTo>
                  <a:pt x="0" y="62610"/>
                </a:lnTo>
                <a:lnTo>
                  <a:pt x="0" y="75310"/>
                </a:lnTo>
                <a:lnTo>
                  <a:pt x="919517" y="69798"/>
                </a:lnTo>
                <a:lnTo>
                  <a:pt x="919441" y="57099"/>
                </a:lnTo>
                <a:close/>
              </a:path>
              <a:path w="1046479" h="127000">
                <a:moveTo>
                  <a:pt x="932179" y="57022"/>
                </a:moveTo>
                <a:lnTo>
                  <a:pt x="919441" y="57099"/>
                </a:lnTo>
                <a:lnTo>
                  <a:pt x="919517" y="69798"/>
                </a:lnTo>
                <a:lnTo>
                  <a:pt x="932179" y="69722"/>
                </a:lnTo>
                <a:lnTo>
                  <a:pt x="932179" y="57022"/>
                </a:lnTo>
                <a:close/>
              </a:path>
              <a:path w="1046479" h="127000">
                <a:moveTo>
                  <a:pt x="919099" y="0"/>
                </a:moveTo>
                <a:lnTo>
                  <a:pt x="919441" y="57099"/>
                </a:lnTo>
                <a:lnTo>
                  <a:pt x="1034876" y="57022"/>
                </a:lnTo>
                <a:lnTo>
                  <a:pt x="919099" y="0"/>
                </a:lnTo>
                <a:close/>
              </a:path>
            </a:pathLst>
          </a:custGeom>
          <a:solidFill>
            <a:srgbClr val="000000"/>
          </a:solidFill>
        </p:spPr>
        <p:txBody>
          <a:bodyPr wrap="square" lIns="0" tIns="0" rIns="0" bIns="0" rtlCol="0"/>
          <a:lstStyle/>
          <a:p>
            <a:endParaRPr/>
          </a:p>
        </p:txBody>
      </p:sp>
      <p:sp>
        <p:nvSpPr>
          <p:cNvPr id="55" name="object 51"/>
          <p:cNvSpPr/>
          <p:nvPr/>
        </p:nvSpPr>
        <p:spPr>
          <a:xfrm>
            <a:off x="6930263" y="4782820"/>
            <a:ext cx="1094740" cy="465455"/>
          </a:xfrm>
          <a:custGeom>
            <a:avLst/>
            <a:gdLst/>
            <a:ahLst/>
            <a:cxnLst/>
            <a:rect l="l" t="t" r="r" b="b"/>
            <a:pathLst>
              <a:path w="1094740" h="465454">
                <a:moveTo>
                  <a:pt x="974831" y="52814"/>
                </a:moveTo>
                <a:lnTo>
                  <a:pt x="0" y="453262"/>
                </a:lnTo>
                <a:lnTo>
                  <a:pt x="4825" y="465073"/>
                </a:lnTo>
                <a:lnTo>
                  <a:pt x="979635" y="64508"/>
                </a:lnTo>
                <a:lnTo>
                  <a:pt x="974831" y="52814"/>
                </a:lnTo>
                <a:close/>
              </a:path>
              <a:path w="1094740" h="465454">
                <a:moveTo>
                  <a:pt x="1061964" y="48005"/>
                </a:moveTo>
                <a:lnTo>
                  <a:pt x="986535" y="48005"/>
                </a:lnTo>
                <a:lnTo>
                  <a:pt x="991361" y="59689"/>
                </a:lnTo>
                <a:lnTo>
                  <a:pt x="979635" y="64508"/>
                </a:lnTo>
                <a:lnTo>
                  <a:pt x="1001394" y="117474"/>
                </a:lnTo>
                <a:lnTo>
                  <a:pt x="1061964" y="48005"/>
                </a:lnTo>
                <a:close/>
              </a:path>
              <a:path w="1094740" h="465454">
                <a:moveTo>
                  <a:pt x="986535" y="48005"/>
                </a:moveTo>
                <a:lnTo>
                  <a:pt x="974831" y="52814"/>
                </a:lnTo>
                <a:lnTo>
                  <a:pt x="979635" y="64508"/>
                </a:lnTo>
                <a:lnTo>
                  <a:pt x="991361" y="59689"/>
                </a:lnTo>
                <a:lnTo>
                  <a:pt x="986535" y="48005"/>
                </a:lnTo>
                <a:close/>
              </a:path>
              <a:path w="1094740" h="465454">
                <a:moveTo>
                  <a:pt x="953134" y="0"/>
                </a:moveTo>
                <a:lnTo>
                  <a:pt x="974831" y="52814"/>
                </a:lnTo>
                <a:lnTo>
                  <a:pt x="986535" y="48005"/>
                </a:lnTo>
                <a:lnTo>
                  <a:pt x="1061964" y="48005"/>
                </a:lnTo>
                <a:lnTo>
                  <a:pt x="1094739" y="10413"/>
                </a:lnTo>
                <a:lnTo>
                  <a:pt x="953134" y="0"/>
                </a:lnTo>
                <a:close/>
              </a:path>
            </a:pathLst>
          </a:custGeom>
          <a:solidFill>
            <a:srgbClr val="000000"/>
          </a:solidFill>
        </p:spPr>
        <p:txBody>
          <a:bodyPr wrap="square" lIns="0" tIns="0" rIns="0" bIns="0" rtlCol="0"/>
          <a:lstStyle/>
          <a:p>
            <a:endParaRPr/>
          </a:p>
        </p:txBody>
      </p:sp>
      <p:sp>
        <p:nvSpPr>
          <p:cNvPr id="56" name="object 52"/>
          <p:cNvSpPr/>
          <p:nvPr/>
        </p:nvSpPr>
        <p:spPr>
          <a:xfrm>
            <a:off x="8103107" y="4012693"/>
            <a:ext cx="84455" cy="503555"/>
          </a:xfrm>
          <a:custGeom>
            <a:avLst/>
            <a:gdLst/>
            <a:ahLst/>
            <a:cxnLst/>
            <a:rect l="l" t="t" r="r" b="b"/>
            <a:pathLst>
              <a:path w="84454" h="503554">
                <a:moveTo>
                  <a:pt x="58547" y="0"/>
                </a:moveTo>
                <a:lnTo>
                  <a:pt x="52577" y="77470"/>
                </a:lnTo>
                <a:lnTo>
                  <a:pt x="78359" y="79502"/>
                </a:lnTo>
                <a:lnTo>
                  <a:pt x="84327" y="2032"/>
                </a:lnTo>
                <a:lnTo>
                  <a:pt x="58547" y="0"/>
                </a:lnTo>
                <a:close/>
              </a:path>
              <a:path w="84454" h="503554">
                <a:moveTo>
                  <a:pt x="50546" y="103378"/>
                </a:moveTo>
                <a:lnTo>
                  <a:pt x="44576" y="180848"/>
                </a:lnTo>
                <a:lnTo>
                  <a:pt x="70358" y="182880"/>
                </a:lnTo>
                <a:lnTo>
                  <a:pt x="76326" y="105283"/>
                </a:lnTo>
                <a:lnTo>
                  <a:pt x="50546" y="103378"/>
                </a:lnTo>
                <a:close/>
              </a:path>
              <a:path w="84454" h="503554">
                <a:moveTo>
                  <a:pt x="42545" y="206629"/>
                </a:moveTo>
                <a:lnTo>
                  <a:pt x="36575" y="284226"/>
                </a:lnTo>
                <a:lnTo>
                  <a:pt x="62484" y="286131"/>
                </a:lnTo>
                <a:lnTo>
                  <a:pt x="68452" y="208661"/>
                </a:lnTo>
                <a:lnTo>
                  <a:pt x="42545" y="206629"/>
                </a:lnTo>
                <a:close/>
              </a:path>
              <a:path w="84454" h="503554">
                <a:moveTo>
                  <a:pt x="34671" y="310007"/>
                </a:moveTo>
                <a:lnTo>
                  <a:pt x="28701" y="387477"/>
                </a:lnTo>
                <a:lnTo>
                  <a:pt x="54483" y="389509"/>
                </a:lnTo>
                <a:lnTo>
                  <a:pt x="60451" y="312039"/>
                </a:lnTo>
                <a:lnTo>
                  <a:pt x="34671" y="310007"/>
                </a:lnTo>
                <a:close/>
              </a:path>
              <a:path w="84454" h="503554">
                <a:moveTo>
                  <a:pt x="0" y="422656"/>
                </a:moveTo>
                <a:lnTo>
                  <a:pt x="32766" y="503047"/>
                </a:lnTo>
                <a:lnTo>
                  <a:pt x="70909" y="439547"/>
                </a:lnTo>
                <a:lnTo>
                  <a:pt x="50673" y="439547"/>
                </a:lnTo>
                <a:lnTo>
                  <a:pt x="24765" y="437515"/>
                </a:lnTo>
                <a:lnTo>
                  <a:pt x="25781" y="424642"/>
                </a:lnTo>
                <a:lnTo>
                  <a:pt x="0" y="422656"/>
                </a:lnTo>
                <a:close/>
              </a:path>
              <a:path w="84454" h="503554">
                <a:moveTo>
                  <a:pt x="25781" y="424642"/>
                </a:moveTo>
                <a:lnTo>
                  <a:pt x="24765" y="437515"/>
                </a:lnTo>
                <a:lnTo>
                  <a:pt x="50673" y="439547"/>
                </a:lnTo>
                <a:lnTo>
                  <a:pt x="51686" y="426638"/>
                </a:lnTo>
                <a:lnTo>
                  <a:pt x="25781" y="424642"/>
                </a:lnTo>
                <a:close/>
              </a:path>
              <a:path w="84454" h="503554">
                <a:moveTo>
                  <a:pt x="51686" y="426638"/>
                </a:moveTo>
                <a:lnTo>
                  <a:pt x="50673" y="439547"/>
                </a:lnTo>
                <a:lnTo>
                  <a:pt x="70909" y="439547"/>
                </a:lnTo>
                <a:lnTo>
                  <a:pt x="77470" y="428625"/>
                </a:lnTo>
                <a:lnTo>
                  <a:pt x="51686" y="426638"/>
                </a:lnTo>
                <a:close/>
              </a:path>
              <a:path w="84454" h="503554">
                <a:moveTo>
                  <a:pt x="26670" y="413385"/>
                </a:moveTo>
                <a:lnTo>
                  <a:pt x="25781" y="424642"/>
                </a:lnTo>
                <a:lnTo>
                  <a:pt x="51686" y="426638"/>
                </a:lnTo>
                <a:lnTo>
                  <a:pt x="52577" y="415290"/>
                </a:lnTo>
                <a:lnTo>
                  <a:pt x="26670" y="413385"/>
                </a:lnTo>
                <a:close/>
              </a:path>
            </a:pathLst>
          </a:custGeom>
          <a:solidFill>
            <a:srgbClr val="000000"/>
          </a:solidFill>
        </p:spPr>
        <p:txBody>
          <a:bodyPr wrap="square" lIns="0" tIns="0" rIns="0" bIns="0" rtlCol="0"/>
          <a:lstStyle/>
          <a:p>
            <a:endParaRPr/>
          </a:p>
        </p:txBody>
      </p:sp>
      <p:sp>
        <p:nvSpPr>
          <p:cNvPr id="57" name="object 3"/>
          <p:cNvSpPr/>
          <p:nvPr/>
        </p:nvSpPr>
        <p:spPr>
          <a:xfrm>
            <a:off x="562355" y="1702563"/>
            <a:ext cx="891540" cy="565785"/>
          </a:xfrm>
          <a:custGeom>
            <a:avLst/>
            <a:gdLst/>
            <a:ahLst/>
            <a:cxnLst/>
            <a:rect l="l" t="t" r="r" b="b"/>
            <a:pathLst>
              <a:path w="891540" h="565785">
                <a:moveTo>
                  <a:pt x="797306" y="0"/>
                </a:moveTo>
                <a:lnTo>
                  <a:pt x="94234" y="0"/>
                </a:lnTo>
                <a:lnTo>
                  <a:pt x="57553" y="7401"/>
                </a:lnTo>
                <a:lnTo>
                  <a:pt x="27600" y="27590"/>
                </a:lnTo>
                <a:lnTo>
                  <a:pt x="7405" y="57542"/>
                </a:lnTo>
                <a:lnTo>
                  <a:pt x="0" y="94234"/>
                </a:lnTo>
                <a:lnTo>
                  <a:pt x="0" y="471169"/>
                </a:lnTo>
                <a:lnTo>
                  <a:pt x="7405" y="507861"/>
                </a:lnTo>
                <a:lnTo>
                  <a:pt x="27600" y="537813"/>
                </a:lnTo>
                <a:lnTo>
                  <a:pt x="57553" y="558002"/>
                </a:lnTo>
                <a:lnTo>
                  <a:pt x="94234" y="565403"/>
                </a:lnTo>
                <a:lnTo>
                  <a:pt x="797306" y="565403"/>
                </a:lnTo>
                <a:lnTo>
                  <a:pt x="833997" y="558002"/>
                </a:lnTo>
                <a:lnTo>
                  <a:pt x="863949" y="537813"/>
                </a:lnTo>
                <a:lnTo>
                  <a:pt x="884138" y="507861"/>
                </a:lnTo>
                <a:lnTo>
                  <a:pt x="891540" y="471169"/>
                </a:lnTo>
                <a:lnTo>
                  <a:pt x="891540" y="94234"/>
                </a:lnTo>
                <a:lnTo>
                  <a:pt x="884138" y="57542"/>
                </a:lnTo>
                <a:lnTo>
                  <a:pt x="863949" y="27590"/>
                </a:lnTo>
                <a:lnTo>
                  <a:pt x="833997" y="7401"/>
                </a:lnTo>
                <a:lnTo>
                  <a:pt x="797306" y="0"/>
                </a:lnTo>
                <a:close/>
              </a:path>
            </a:pathLst>
          </a:custGeom>
          <a:solidFill>
            <a:srgbClr val="FFD966"/>
          </a:solidFill>
        </p:spPr>
        <p:txBody>
          <a:bodyPr wrap="square" lIns="0" tIns="0" rIns="0" bIns="0" rtlCol="0" anchor="ctr"/>
          <a:lstStyle/>
          <a:p>
            <a:pPr algn="ctr"/>
            <a:r>
              <a:rPr lang="zh-CN" altLang="en-US" sz="2400" dirty="0" smtClean="0">
                <a:latin typeface="Noto Sans CJK JP Regular"/>
                <a:cs typeface="Noto Sans CJK JP Regular"/>
              </a:rPr>
              <a:t>布什</a:t>
            </a:r>
            <a:endParaRPr sz="2400" dirty="0"/>
          </a:p>
        </p:txBody>
      </p:sp>
      <p:sp>
        <p:nvSpPr>
          <p:cNvPr id="58" name="object 4"/>
          <p:cNvSpPr/>
          <p:nvPr/>
        </p:nvSpPr>
        <p:spPr>
          <a:xfrm>
            <a:off x="1656588" y="1702563"/>
            <a:ext cx="805180" cy="565785"/>
          </a:xfrm>
          <a:custGeom>
            <a:avLst/>
            <a:gdLst/>
            <a:ahLst/>
            <a:cxnLst/>
            <a:rect l="l" t="t" r="r" b="b"/>
            <a:pathLst>
              <a:path w="805180" h="565785">
                <a:moveTo>
                  <a:pt x="710438" y="0"/>
                </a:moveTo>
                <a:lnTo>
                  <a:pt x="94234" y="0"/>
                </a:lnTo>
                <a:lnTo>
                  <a:pt x="57542" y="7401"/>
                </a:lnTo>
                <a:lnTo>
                  <a:pt x="27590" y="27590"/>
                </a:lnTo>
                <a:lnTo>
                  <a:pt x="7401" y="57542"/>
                </a:lnTo>
                <a:lnTo>
                  <a:pt x="0" y="94234"/>
                </a:lnTo>
                <a:lnTo>
                  <a:pt x="0" y="471169"/>
                </a:lnTo>
                <a:lnTo>
                  <a:pt x="7401" y="507861"/>
                </a:lnTo>
                <a:lnTo>
                  <a:pt x="27590" y="537813"/>
                </a:lnTo>
                <a:lnTo>
                  <a:pt x="57542" y="558002"/>
                </a:lnTo>
                <a:lnTo>
                  <a:pt x="94234" y="565403"/>
                </a:lnTo>
                <a:lnTo>
                  <a:pt x="710438" y="565403"/>
                </a:lnTo>
                <a:lnTo>
                  <a:pt x="747129" y="558002"/>
                </a:lnTo>
                <a:lnTo>
                  <a:pt x="777081" y="537813"/>
                </a:lnTo>
                <a:lnTo>
                  <a:pt x="797270" y="507861"/>
                </a:lnTo>
                <a:lnTo>
                  <a:pt x="804672" y="471169"/>
                </a:lnTo>
                <a:lnTo>
                  <a:pt x="804672" y="94234"/>
                </a:lnTo>
                <a:lnTo>
                  <a:pt x="797270" y="57542"/>
                </a:lnTo>
                <a:lnTo>
                  <a:pt x="777081" y="27590"/>
                </a:lnTo>
                <a:lnTo>
                  <a:pt x="747129" y="7401"/>
                </a:lnTo>
                <a:lnTo>
                  <a:pt x="710438" y="0"/>
                </a:lnTo>
                <a:close/>
              </a:path>
            </a:pathLst>
          </a:custGeom>
          <a:solidFill>
            <a:srgbClr val="FFD966"/>
          </a:solidFill>
        </p:spPr>
        <p:txBody>
          <a:bodyPr wrap="square" lIns="0" tIns="0" rIns="0" bIns="0" rtlCol="0" anchor="ctr"/>
          <a:lstStyle/>
          <a:p>
            <a:pPr algn="ctr"/>
            <a:r>
              <a:rPr lang="zh-CN" altLang="en-US" sz="2400" dirty="0">
                <a:latin typeface="Noto Sans CJK JP Regular"/>
                <a:cs typeface="Noto Sans CJK JP Regular"/>
              </a:rPr>
              <a:t>与</a:t>
            </a:r>
            <a:endParaRPr sz="2400" dirty="0">
              <a:latin typeface="Noto Sans CJK JP Regular"/>
              <a:cs typeface="Noto Sans CJK JP Regular"/>
            </a:endParaRPr>
          </a:p>
        </p:txBody>
      </p:sp>
      <p:sp>
        <p:nvSpPr>
          <p:cNvPr id="59" name="object 5"/>
          <p:cNvSpPr/>
          <p:nvPr/>
        </p:nvSpPr>
        <p:spPr>
          <a:xfrm>
            <a:off x="2656332" y="1702563"/>
            <a:ext cx="1022985" cy="565785"/>
          </a:xfrm>
          <a:custGeom>
            <a:avLst/>
            <a:gdLst/>
            <a:ahLst/>
            <a:cxnLst/>
            <a:rect l="l" t="t" r="r" b="b"/>
            <a:pathLst>
              <a:path w="1022985" h="565785">
                <a:moveTo>
                  <a:pt x="928369" y="0"/>
                </a:moveTo>
                <a:lnTo>
                  <a:pt x="94234" y="0"/>
                </a:lnTo>
                <a:lnTo>
                  <a:pt x="57542" y="7401"/>
                </a:lnTo>
                <a:lnTo>
                  <a:pt x="27590" y="27590"/>
                </a:lnTo>
                <a:lnTo>
                  <a:pt x="7401" y="57542"/>
                </a:lnTo>
                <a:lnTo>
                  <a:pt x="0" y="94234"/>
                </a:lnTo>
                <a:lnTo>
                  <a:pt x="0" y="471169"/>
                </a:lnTo>
                <a:lnTo>
                  <a:pt x="7401" y="507861"/>
                </a:lnTo>
                <a:lnTo>
                  <a:pt x="27590" y="537813"/>
                </a:lnTo>
                <a:lnTo>
                  <a:pt x="57542" y="558002"/>
                </a:lnTo>
                <a:lnTo>
                  <a:pt x="94234" y="565403"/>
                </a:lnTo>
                <a:lnTo>
                  <a:pt x="928369" y="565403"/>
                </a:lnTo>
                <a:lnTo>
                  <a:pt x="965061" y="558002"/>
                </a:lnTo>
                <a:lnTo>
                  <a:pt x="995013" y="537813"/>
                </a:lnTo>
                <a:lnTo>
                  <a:pt x="1015202" y="507861"/>
                </a:lnTo>
                <a:lnTo>
                  <a:pt x="1022604" y="471169"/>
                </a:lnTo>
                <a:lnTo>
                  <a:pt x="1022604" y="94234"/>
                </a:lnTo>
                <a:lnTo>
                  <a:pt x="1015202" y="57542"/>
                </a:lnTo>
                <a:lnTo>
                  <a:pt x="995013" y="27590"/>
                </a:lnTo>
                <a:lnTo>
                  <a:pt x="965061" y="7401"/>
                </a:lnTo>
                <a:lnTo>
                  <a:pt x="928369" y="0"/>
                </a:lnTo>
                <a:close/>
              </a:path>
            </a:pathLst>
          </a:custGeom>
          <a:solidFill>
            <a:srgbClr val="FFD966"/>
          </a:solidFill>
        </p:spPr>
        <p:txBody>
          <a:bodyPr wrap="square" lIns="0" tIns="0" rIns="0" bIns="0" rtlCol="0" anchor="ctr"/>
          <a:lstStyle/>
          <a:p>
            <a:pPr algn="ctr"/>
            <a:r>
              <a:rPr lang="zh-CN" altLang="en-US" sz="2400" dirty="0">
                <a:latin typeface="Noto Sans CJK JP Regular"/>
                <a:cs typeface="Noto Sans CJK JP Regular"/>
              </a:rPr>
              <a:t>沙龙</a:t>
            </a:r>
            <a:endParaRPr sz="2400" dirty="0">
              <a:latin typeface="Noto Sans CJK JP Regular"/>
              <a:cs typeface="Noto Sans CJK JP Regular"/>
            </a:endParaRPr>
          </a:p>
        </p:txBody>
      </p:sp>
      <p:sp>
        <p:nvSpPr>
          <p:cNvPr id="60" name="object 6"/>
          <p:cNvSpPr/>
          <p:nvPr/>
        </p:nvSpPr>
        <p:spPr>
          <a:xfrm>
            <a:off x="3895344" y="1702563"/>
            <a:ext cx="1047115" cy="565785"/>
          </a:xfrm>
          <a:custGeom>
            <a:avLst/>
            <a:gdLst/>
            <a:ahLst/>
            <a:cxnLst/>
            <a:rect l="l" t="t" r="r" b="b"/>
            <a:pathLst>
              <a:path w="1047114" h="565785">
                <a:moveTo>
                  <a:pt x="952753" y="0"/>
                </a:moveTo>
                <a:lnTo>
                  <a:pt x="94233" y="0"/>
                </a:lnTo>
                <a:lnTo>
                  <a:pt x="57542" y="7401"/>
                </a:lnTo>
                <a:lnTo>
                  <a:pt x="27590" y="27590"/>
                </a:lnTo>
                <a:lnTo>
                  <a:pt x="7401" y="57542"/>
                </a:lnTo>
                <a:lnTo>
                  <a:pt x="0" y="94234"/>
                </a:lnTo>
                <a:lnTo>
                  <a:pt x="0" y="471169"/>
                </a:lnTo>
                <a:lnTo>
                  <a:pt x="7401" y="507861"/>
                </a:lnTo>
                <a:lnTo>
                  <a:pt x="27590" y="537813"/>
                </a:lnTo>
                <a:lnTo>
                  <a:pt x="57542" y="558002"/>
                </a:lnTo>
                <a:lnTo>
                  <a:pt x="94233" y="565403"/>
                </a:lnTo>
                <a:lnTo>
                  <a:pt x="952753" y="565403"/>
                </a:lnTo>
                <a:lnTo>
                  <a:pt x="989445" y="558002"/>
                </a:lnTo>
                <a:lnTo>
                  <a:pt x="1019397" y="537813"/>
                </a:lnTo>
                <a:lnTo>
                  <a:pt x="1039586" y="507861"/>
                </a:lnTo>
                <a:lnTo>
                  <a:pt x="1046988" y="471169"/>
                </a:lnTo>
                <a:lnTo>
                  <a:pt x="1046988" y="94234"/>
                </a:lnTo>
                <a:lnTo>
                  <a:pt x="1039586" y="57542"/>
                </a:lnTo>
                <a:lnTo>
                  <a:pt x="1019397" y="27590"/>
                </a:lnTo>
                <a:lnTo>
                  <a:pt x="989445" y="7401"/>
                </a:lnTo>
                <a:lnTo>
                  <a:pt x="952753" y="0"/>
                </a:lnTo>
                <a:close/>
              </a:path>
            </a:pathLst>
          </a:custGeom>
          <a:solidFill>
            <a:srgbClr val="FFD966"/>
          </a:solidFill>
        </p:spPr>
        <p:txBody>
          <a:bodyPr wrap="square" lIns="0" tIns="0" rIns="0" bIns="0" rtlCol="0" anchor="ctr"/>
          <a:lstStyle/>
          <a:p>
            <a:pPr algn="ctr"/>
            <a:r>
              <a:rPr lang="zh-CN" altLang="en-US" sz="2400" dirty="0">
                <a:latin typeface="Noto Sans CJK JP Regular"/>
                <a:cs typeface="Noto Sans CJK JP Regular"/>
              </a:rPr>
              <a:t>举行</a:t>
            </a:r>
            <a:endParaRPr sz="2400" dirty="0">
              <a:latin typeface="Noto Sans CJK JP Regular"/>
              <a:cs typeface="Noto Sans CJK JP Regular"/>
            </a:endParaRPr>
          </a:p>
        </p:txBody>
      </p:sp>
      <p:sp>
        <p:nvSpPr>
          <p:cNvPr id="61" name="object 7"/>
          <p:cNvSpPr/>
          <p:nvPr/>
        </p:nvSpPr>
        <p:spPr>
          <a:xfrm>
            <a:off x="5157215" y="1702563"/>
            <a:ext cx="1022985" cy="565785"/>
          </a:xfrm>
          <a:custGeom>
            <a:avLst/>
            <a:gdLst/>
            <a:ahLst/>
            <a:cxnLst/>
            <a:rect l="l" t="t" r="r" b="b"/>
            <a:pathLst>
              <a:path w="1022985" h="565785">
                <a:moveTo>
                  <a:pt x="928370" y="0"/>
                </a:moveTo>
                <a:lnTo>
                  <a:pt x="94234" y="0"/>
                </a:lnTo>
                <a:lnTo>
                  <a:pt x="57542" y="7401"/>
                </a:lnTo>
                <a:lnTo>
                  <a:pt x="27590" y="27590"/>
                </a:lnTo>
                <a:lnTo>
                  <a:pt x="7401" y="57542"/>
                </a:lnTo>
                <a:lnTo>
                  <a:pt x="0" y="94234"/>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4" y="471169"/>
                </a:lnTo>
                <a:lnTo>
                  <a:pt x="1022604" y="94234"/>
                </a:lnTo>
                <a:lnTo>
                  <a:pt x="1015202" y="57542"/>
                </a:lnTo>
                <a:lnTo>
                  <a:pt x="995013" y="27590"/>
                </a:lnTo>
                <a:lnTo>
                  <a:pt x="965061" y="7401"/>
                </a:lnTo>
                <a:lnTo>
                  <a:pt x="928370" y="0"/>
                </a:lnTo>
                <a:close/>
              </a:path>
            </a:pathLst>
          </a:custGeom>
          <a:solidFill>
            <a:srgbClr val="FFD966"/>
          </a:solidFill>
        </p:spPr>
        <p:txBody>
          <a:bodyPr wrap="square" lIns="0" tIns="0" rIns="0" bIns="0" rtlCol="0" anchor="ctr"/>
          <a:lstStyle/>
          <a:p>
            <a:pPr algn="ctr"/>
            <a:r>
              <a:rPr lang="zh-CN" altLang="en-US" sz="2400" dirty="0">
                <a:latin typeface="Noto Sans CJK JP Regular"/>
                <a:cs typeface="Noto Sans CJK JP Regular"/>
              </a:rPr>
              <a:t>了</a:t>
            </a:r>
            <a:endParaRPr sz="2400" dirty="0">
              <a:latin typeface="Noto Sans CJK JP Regular"/>
              <a:cs typeface="Noto Sans CJK JP Regular"/>
            </a:endParaRPr>
          </a:p>
        </p:txBody>
      </p:sp>
      <p:sp>
        <p:nvSpPr>
          <p:cNvPr id="62" name="object 8"/>
          <p:cNvSpPr/>
          <p:nvPr/>
        </p:nvSpPr>
        <p:spPr>
          <a:xfrm>
            <a:off x="6412991" y="1702563"/>
            <a:ext cx="1022985" cy="565785"/>
          </a:xfrm>
          <a:custGeom>
            <a:avLst/>
            <a:gdLst/>
            <a:ahLst/>
            <a:cxnLst/>
            <a:rect l="l" t="t" r="r" b="b"/>
            <a:pathLst>
              <a:path w="1022984" h="565785">
                <a:moveTo>
                  <a:pt x="928369" y="0"/>
                </a:moveTo>
                <a:lnTo>
                  <a:pt x="94234" y="0"/>
                </a:lnTo>
                <a:lnTo>
                  <a:pt x="57542" y="7401"/>
                </a:lnTo>
                <a:lnTo>
                  <a:pt x="27590" y="27590"/>
                </a:lnTo>
                <a:lnTo>
                  <a:pt x="7401" y="57542"/>
                </a:lnTo>
                <a:lnTo>
                  <a:pt x="0" y="94234"/>
                </a:lnTo>
                <a:lnTo>
                  <a:pt x="0" y="471169"/>
                </a:lnTo>
                <a:lnTo>
                  <a:pt x="7401" y="507861"/>
                </a:lnTo>
                <a:lnTo>
                  <a:pt x="27590" y="537813"/>
                </a:lnTo>
                <a:lnTo>
                  <a:pt x="57542" y="558002"/>
                </a:lnTo>
                <a:lnTo>
                  <a:pt x="94234" y="565403"/>
                </a:lnTo>
                <a:lnTo>
                  <a:pt x="928369" y="565403"/>
                </a:lnTo>
                <a:lnTo>
                  <a:pt x="965061" y="558002"/>
                </a:lnTo>
                <a:lnTo>
                  <a:pt x="995013" y="537813"/>
                </a:lnTo>
                <a:lnTo>
                  <a:pt x="1015202" y="507861"/>
                </a:lnTo>
                <a:lnTo>
                  <a:pt x="1022604" y="471169"/>
                </a:lnTo>
                <a:lnTo>
                  <a:pt x="1022604" y="94234"/>
                </a:lnTo>
                <a:lnTo>
                  <a:pt x="1015202" y="57542"/>
                </a:lnTo>
                <a:lnTo>
                  <a:pt x="995013" y="27590"/>
                </a:lnTo>
                <a:lnTo>
                  <a:pt x="965061" y="7401"/>
                </a:lnTo>
                <a:lnTo>
                  <a:pt x="928369" y="0"/>
                </a:lnTo>
                <a:close/>
              </a:path>
            </a:pathLst>
          </a:custGeom>
          <a:solidFill>
            <a:srgbClr val="FFD966"/>
          </a:solidFill>
        </p:spPr>
        <p:txBody>
          <a:bodyPr wrap="square" lIns="0" tIns="0" rIns="0" bIns="0" rtlCol="0" anchor="ctr"/>
          <a:lstStyle/>
          <a:p>
            <a:pPr algn="ctr"/>
            <a:r>
              <a:rPr lang="zh-CN" altLang="en-US" sz="2400" dirty="0">
                <a:latin typeface="Noto Sans CJK JP Regular"/>
                <a:cs typeface="Noto Sans CJK JP Regular"/>
              </a:rPr>
              <a:t>会谈</a:t>
            </a:r>
            <a:endParaRPr sz="2400" dirty="0">
              <a:latin typeface="Noto Sans CJK JP Regular"/>
              <a:cs typeface="Noto Sans CJK JP Regular"/>
            </a:endParaRPr>
          </a:p>
        </p:txBody>
      </p:sp>
      <p:sp>
        <p:nvSpPr>
          <p:cNvPr id="63" name="object 9"/>
          <p:cNvSpPr/>
          <p:nvPr/>
        </p:nvSpPr>
        <p:spPr>
          <a:xfrm>
            <a:off x="7665719" y="1702563"/>
            <a:ext cx="1022985" cy="565785"/>
          </a:xfrm>
          <a:custGeom>
            <a:avLst/>
            <a:gdLst/>
            <a:ahLst/>
            <a:cxnLst/>
            <a:rect l="l" t="t" r="r" b="b"/>
            <a:pathLst>
              <a:path w="1022984" h="565785">
                <a:moveTo>
                  <a:pt x="928370" y="0"/>
                </a:moveTo>
                <a:lnTo>
                  <a:pt x="94233" y="0"/>
                </a:lnTo>
                <a:lnTo>
                  <a:pt x="57542" y="7401"/>
                </a:lnTo>
                <a:lnTo>
                  <a:pt x="27590" y="27590"/>
                </a:lnTo>
                <a:lnTo>
                  <a:pt x="7401" y="57542"/>
                </a:lnTo>
                <a:lnTo>
                  <a:pt x="0" y="94234"/>
                </a:lnTo>
                <a:lnTo>
                  <a:pt x="0" y="471169"/>
                </a:lnTo>
                <a:lnTo>
                  <a:pt x="7401" y="507861"/>
                </a:lnTo>
                <a:lnTo>
                  <a:pt x="27590" y="537813"/>
                </a:lnTo>
                <a:lnTo>
                  <a:pt x="57542" y="558002"/>
                </a:lnTo>
                <a:lnTo>
                  <a:pt x="94233" y="565403"/>
                </a:lnTo>
                <a:lnTo>
                  <a:pt x="928370" y="565403"/>
                </a:lnTo>
                <a:lnTo>
                  <a:pt x="965061" y="558002"/>
                </a:lnTo>
                <a:lnTo>
                  <a:pt x="995013" y="537813"/>
                </a:lnTo>
                <a:lnTo>
                  <a:pt x="1015202" y="507861"/>
                </a:lnTo>
                <a:lnTo>
                  <a:pt x="1022603" y="471169"/>
                </a:lnTo>
                <a:lnTo>
                  <a:pt x="1022603" y="94234"/>
                </a:lnTo>
                <a:lnTo>
                  <a:pt x="1015202" y="57542"/>
                </a:lnTo>
                <a:lnTo>
                  <a:pt x="995013" y="27590"/>
                </a:lnTo>
                <a:lnTo>
                  <a:pt x="965061" y="7401"/>
                </a:lnTo>
                <a:lnTo>
                  <a:pt x="928370" y="0"/>
                </a:lnTo>
                <a:close/>
              </a:path>
            </a:pathLst>
          </a:custGeom>
          <a:solidFill>
            <a:srgbClr val="FFD966"/>
          </a:solidFill>
        </p:spPr>
        <p:txBody>
          <a:bodyPr wrap="square" lIns="0" tIns="0" rIns="0" bIns="0" rtlCol="0" anchor="ctr"/>
          <a:lstStyle/>
          <a:p>
            <a:pPr algn="ctr"/>
            <a:r>
              <a:rPr lang="en-US" altLang="zh-CN" sz="2400" spc="85" dirty="0" smtClean="0">
                <a:latin typeface="Noto Sans CJK JP Regular"/>
                <a:cs typeface="Noto Sans CJK JP Regular"/>
              </a:rPr>
              <a:t>&lt;/s&gt;</a:t>
            </a:r>
            <a:endParaRPr sz="2400" dirty="0">
              <a:latin typeface="Noto Sans CJK JP Regular"/>
              <a:cs typeface="Noto Sans CJK JP Regular"/>
            </a:endParaRPr>
          </a:p>
        </p:txBody>
      </p:sp>
      <p:sp>
        <p:nvSpPr>
          <p:cNvPr id="64" name="object 11"/>
          <p:cNvSpPr/>
          <p:nvPr/>
        </p:nvSpPr>
        <p:spPr>
          <a:xfrm>
            <a:off x="848867" y="3170365"/>
            <a:ext cx="314325" cy="325120"/>
          </a:xfrm>
          <a:custGeom>
            <a:avLst/>
            <a:gdLst/>
            <a:ahLst/>
            <a:cxnLst/>
            <a:rect l="l" t="t" r="r" b="b"/>
            <a:pathLst>
              <a:path w="314325" h="325120">
                <a:moveTo>
                  <a:pt x="156972" y="0"/>
                </a:moveTo>
                <a:lnTo>
                  <a:pt x="107357" y="8272"/>
                </a:lnTo>
                <a:lnTo>
                  <a:pt x="64267" y="31309"/>
                </a:lnTo>
                <a:lnTo>
                  <a:pt x="30287" y="66440"/>
                </a:lnTo>
                <a:lnTo>
                  <a:pt x="8002" y="110995"/>
                </a:lnTo>
                <a:lnTo>
                  <a:pt x="0" y="162306"/>
                </a:lnTo>
                <a:lnTo>
                  <a:pt x="8002" y="213616"/>
                </a:lnTo>
                <a:lnTo>
                  <a:pt x="30287" y="258171"/>
                </a:lnTo>
                <a:lnTo>
                  <a:pt x="64267" y="293302"/>
                </a:lnTo>
                <a:lnTo>
                  <a:pt x="107357" y="316339"/>
                </a:lnTo>
                <a:lnTo>
                  <a:pt x="156972" y="324612"/>
                </a:lnTo>
                <a:lnTo>
                  <a:pt x="206586" y="316339"/>
                </a:lnTo>
                <a:lnTo>
                  <a:pt x="249676" y="293302"/>
                </a:lnTo>
                <a:lnTo>
                  <a:pt x="283656" y="258171"/>
                </a:lnTo>
                <a:lnTo>
                  <a:pt x="305941" y="213616"/>
                </a:lnTo>
                <a:lnTo>
                  <a:pt x="313944" y="162306"/>
                </a:lnTo>
                <a:lnTo>
                  <a:pt x="305941" y="110995"/>
                </a:lnTo>
                <a:lnTo>
                  <a:pt x="283656" y="66440"/>
                </a:lnTo>
                <a:lnTo>
                  <a:pt x="249676" y="31309"/>
                </a:lnTo>
                <a:lnTo>
                  <a:pt x="206586" y="8272"/>
                </a:lnTo>
                <a:lnTo>
                  <a:pt x="156972" y="0"/>
                </a:lnTo>
                <a:close/>
              </a:path>
            </a:pathLst>
          </a:custGeom>
          <a:solidFill>
            <a:srgbClr val="F4B083"/>
          </a:solidFill>
        </p:spPr>
        <p:txBody>
          <a:bodyPr wrap="square" lIns="0" tIns="0" rIns="0" bIns="0" rtlCol="0"/>
          <a:lstStyle/>
          <a:p>
            <a:endParaRPr/>
          </a:p>
        </p:txBody>
      </p:sp>
      <p:sp>
        <p:nvSpPr>
          <p:cNvPr id="65" name="object 12"/>
          <p:cNvSpPr/>
          <p:nvPr/>
        </p:nvSpPr>
        <p:spPr>
          <a:xfrm>
            <a:off x="942339" y="2854961"/>
            <a:ext cx="127000" cy="311150"/>
          </a:xfrm>
          <a:custGeom>
            <a:avLst/>
            <a:gdLst/>
            <a:ahLst/>
            <a:cxnLst/>
            <a:rect l="l" t="t" r="r" b="b"/>
            <a:pathLst>
              <a:path w="127000" h="311150">
                <a:moveTo>
                  <a:pt x="57150" y="183768"/>
                </a:moveTo>
                <a:lnTo>
                  <a:pt x="0" y="183768"/>
                </a:lnTo>
                <a:lnTo>
                  <a:pt x="63500" y="310768"/>
                </a:lnTo>
                <a:lnTo>
                  <a:pt x="120650" y="196468"/>
                </a:lnTo>
                <a:lnTo>
                  <a:pt x="57150" y="196468"/>
                </a:lnTo>
                <a:lnTo>
                  <a:pt x="57150" y="183768"/>
                </a:lnTo>
                <a:close/>
              </a:path>
              <a:path w="127000" h="311150">
                <a:moveTo>
                  <a:pt x="69850" y="0"/>
                </a:moveTo>
                <a:lnTo>
                  <a:pt x="57150" y="0"/>
                </a:lnTo>
                <a:lnTo>
                  <a:pt x="57150" y="196468"/>
                </a:lnTo>
                <a:lnTo>
                  <a:pt x="69850" y="196468"/>
                </a:lnTo>
                <a:lnTo>
                  <a:pt x="69850" y="0"/>
                </a:lnTo>
                <a:close/>
              </a:path>
              <a:path w="127000" h="311150">
                <a:moveTo>
                  <a:pt x="127000" y="183768"/>
                </a:moveTo>
                <a:lnTo>
                  <a:pt x="69850" y="183768"/>
                </a:lnTo>
                <a:lnTo>
                  <a:pt x="69850" y="196468"/>
                </a:lnTo>
                <a:lnTo>
                  <a:pt x="120650" y="196468"/>
                </a:lnTo>
                <a:lnTo>
                  <a:pt x="127000" y="183768"/>
                </a:lnTo>
                <a:close/>
              </a:path>
            </a:pathLst>
          </a:custGeom>
          <a:solidFill>
            <a:srgbClr val="000000"/>
          </a:solidFill>
        </p:spPr>
        <p:txBody>
          <a:bodyPr wrap="square" lIns="0" tIns="0" rIns="0" bIns="0" rtlCol="0"/>
          <a:lstStyle/>
          <a:p>
            <a:endParaRPr/>
          </a:p>
        </p:txBody>
      </p:sp>
      <p:sp>
        <p:nvSpPr>
          <p:cNvPr id="66" name="object 13"/>
          <p:cNvSpPr/>
          <p:nvPr/>
        </p:nvSpPr>
        <p:spPr>
          <a:xfrm>
            <a:off x="848867" y="2528571"/>
            <a:ext cx="314325" cy="326390"/>
          </a:xfrm>
          <a:custGeom>
            <a:avLst/>
            <a:gdLst/>
            <a:ahLst/>
            <a:cxnLst/>
            <a:rect l="l" t="t" r="r" b="b"/>
            <a:pathLst>
              <a:path w="314325" h="326389">
                <a:moveTo>
                  <a:pt x="156972" y="0"/>
                </a:moveTo>
                <a:lnTo>
                  <a:pt x="107357" y="8314"/>
                </a:lnTo>
                <a:lnTo>
                  <a:pt x="64267" y="31467"/>
                </a:lnTo>
                <a:lnTo>
                  <a:pt x="30287" y="66769"/>
                </a:lnTo>
                <a:lnTo>
                  <a:pt x="8002" y="111532"/>
                </a:lnTo>
                <a:lnTo>
                  <a:pt x="0" y="163067"/>
                </a:lnTo>
                <a:lnTo>
                  <a:pt x="8002" y="214603"/>
                </a:lnTo>
                <a:lnTo>
                  <a:pt x="30287" y="259366"/>
                </a:lnTo>
                <a:lnTo>
                  <a:pt x="64267" y="294668"/>
                </a:lnTo>
                <a:lnTo>
                  <a:pt x="107357" y="317821"/>
                </a:lnTo>
                <a:lnTo>
                  <a:pt x="156972" y="326136"/>
                </a:lnTo>
                <a:lnTo>
                  <a:pt x="206586" y="317821"/>
                </a:lnTo>
                <a:lnTo>
                  <a:pt x="249676" y="294668"/>
                </a:lnTo>
                <a:lnTo>
                  <a:pt x="283656" y="259366"/>
                </a:lnTo>
                <a:lnTo>
                  <a:pt x="305941" y="214603"/>
                </a:lnTo>
                <a:lnTo>
                  <a:pt x="313944" y="163067"/>
                </a:lnTo>
                <a:lnTo>
                  <a:pt x="305941" y="111532"/>
                </a:lnTo>
                <a:lnTo>
                  <a:pt x="283656" y="66769"/>
                </a:lnTo>
                <a:lnTo>
                  <a:pt x="249676" y="31467"/>
                </a:lnTo>
                <a:lnTo>
                  <a:pt x="206586" y="8314"/>
                </a:lnTo>
                <a:lnTo>
                  <a:pt x="156972" y="0"/>
                </a:lnTo>
                <a:close/>
              </a:path>
            </a:pathLst>
          </a:custGeom>
          <a:solidFill>
            <a:srgbClr val="8FAADC"/>
          </a:solidFill>
        </p:spPr>
        <p:txBody>
          <a:bodyPr wrap="square" lIns="0" tIns="0" rIns="0" bIns="0" rtlCol="0"/>
          <a:lstStyle/>
          <a:p>
            <a:endParaRPr/>
          </a:p>
        </p:txBody>
      </p:sp>
      <p:sp>
        <p:nvSpPr>
          <p:cNvPr id="67" name="object 14"/>
          <p:cNvSpPr/>
          <p:nvPr/>
        </p:nvSpPr>
        <p:spPr>
          <a:xfrm>
            <a:off x="1905000" y="2528571"/>
            <a:ext cx="312420" cy="326390"/>
          </a:xfrm>
          <a:custGeom>
            <a:avLst/>
            <a:gdLst/>
            <a:ahLst/>
            <a:cxnLst/>
            <a:rect l="l" t="t" r="r" b="b"/>
            <a:pathLst>
              <a:path w="312419"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6"/>
                </a:lnTo>
                <a:lnTo>
                  <a:pt x="205569" y="317821"/>
                </a:lnTo>
                <a:lnTo>
                  <a:pt x="248448" y="294668"/>
                </a:lnTo>
                <a:lnTo>
                  <a:pt x="282269" y="259366"/>
                </a:lnTo>
                <a:lnTo>
                  <a:pt x="304452" y="214603"/>
                </a:lnTo>
                <a:lnTo>
                  <a:pt x="312419" y="163067"/>
                </a:lnTo>
                <a:lnTo>
                  <a:pt x="304452" y="111532"/>
                </a:lnTo>
                <a:lnTo>
                  <a:pt x="282269" y="66769"/>
                </a:lnTo>
                <a:lnTo>
                  <a:pt x="248448" y="31467"/>
                </a:lnTo>
                <a:lnTo>
                  <a:pt x="205569" y="8314"/>
                </a:lnTo>
                <a:lnTo>
                  <a:pt x="156210" y="0"/>
                </a:lnTo>
                <a:close/>
              </a:path>
            </a:pathLst>
          </a:custGeom>
          <a:solidFill>
            <a:srgbClr val="8FAADC"/>
          </a:solidFill>
        </p:spPr>
        <p:txBody>
          <a:bodyPr wrap="square" lIns="0" tIns="0" rIns="0" bIns="0" rtlCol="0"/>
          <a:lstStyle/>
          <a:p>
            <a:endParaRPr/>
          </a:p>
        </p:txBody>
      </p:sp>
      <p:sp>
        <p:nvSpPr>
          <p:cNvPr id="68" name="object 15"/>
          <p:cNvSpPr/>
          <p:nvPr/>
        </p:nvSpPr>
        <p:spPr>
          <a:xfrm>
            <a:off x="3008376" y="2528571"/>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6"/>
                </a:lnTo>
                <a:lnTo>
                  <a:pt x="205569" y="317821"/>
                </a:lnTo>
                <a:lnTo>
                  <a:pt x="248448" y="294668"/>
                </a:lnTo>
                <a:lnTo>
                  <a:pt x="282269" y="259366"/>
                </a:lnTo>
                <a:lnTo>
                  <a:pt x="304452" y="214603"/>
                </a:lnTo>
                <a:lnTo>
                  <a:pt x="312420" y="163067"/>
                </a:lnTo>
                <a:lnTo>
                  <a:pt x="304452" y="111532"/>
                </a:lnTo>
                <a:lnTo>
                  <a:pt x="282269" y="66769"/>
                </a:lnTo>
                <a:lnTo>
                  <a:pt x="248448" y="31467"/>
                </a:lnTo>
                <a:lnTo>
                  <a:pt x="205569" y="8314"/>
                </a:lnTo>
                <a:lnTo>
                  <a:pt x="156210" y="0"/>
                </a:lnTo>
                <a:close/>
              </a:path>
            </a:pathLst>
          </a:custGeom>
          <a:solidFill>
            <a:srgbClr val="8FAADC"/>
          </a:solidFill>
        </p:spPr>
        <p:txBody>
          <a:bodyPr wrap="square" lIns="0" tIns="0" rIns="0" bIns="0" rtlCol="0"/>
          <a:lstStyle/>
          <a:p>
            <a:endParaRPr/>
          </a:p>
        </p:txBody>
      </p:sp>
      <p:sp>
        <p:nvSpPr>
          <p:cNvPr id="69" name="object 16"/>
          <p:cNvSpPr/>
          <p:nvPr/>
        </p:nvSpPr>
        <p:spPr>
          <a:xfrm>
            <a:off x="4262628" y="2517903"/>
            <a:ext cx="312420" cy="325120"/>
          </a:xfrm>
          <a:custGeom>
            <a:avLst/>
            <a:gdLst/>
            <a:ahLst/>
            <a:cxnLst/>
            <a:rect l="l" t="t" r="r" b="b"/>
            <a:pathLst>
              <a:path w="312420" h="325119">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6"/>
                </a:lnTo>
                <a:lnTo>
                  <a:pt x="304452" y="110995"/>
                </a:lnTo>
                <a:lnTo>
                  <a:pt x="282269" y="66440"/>
                </a:lnTo>
                <a:lnTo>
                  <a:pt x="248448" y="31309"/>
                </a:lnTo>
                <a:lnTo>
                  <a:pt x="205569" y="8272"/>
                </a:lnTo>
                <a:lnTo>
                  <a:pt x="156210" y="0"/>
                </a:lnTo>
                <a:close/>
              </a:path>
            </a:pathLst>
          </a:custGeom>
          <a:solidFill>
            <a:srgbClr val="8FAADC"/>
          </a:solidFill>
        </p:spPr>
        <p:txBody>
          <a:bodyPr wrap="square" lIns="0" tIns="0" rIns="0" bIns="0" rtlCol="0"/>
          <a:lstStyle/>
          <a:p>
            <a:endParaRPr/>
          </a:p>
        </p:txBody>
      </p:sp>
      <p:sp>
        <p:nvSpPr>
          <p:cNvPr id="70" name="object 17"/>
          <p:cNvSpPr/>
          <p:nvPr/>
        </p:nvSpPr>
        <p:spPr>
          <a:xfrm>
            <a:off x="5512308" y="2528571"/>
            <a:ext cx="312420" cy="326390"/>
          </a:xfrm>
          <a:custGeom>
            <a:avLst/>
            <a:gdLst/>
            <a:ahLst/>
            <a:cxnLst/>
            <a:rect l="l" t="t" r="r" b="b"/>
            <a:pathLst>
              <a:path w="312420" h="326389">
                <a:moveTo>
                  <a:pt x="156209"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09" y="326136"/>
                </a:lnTo>
                <a:lnTo>
                  <a:pt x="205569" y="317821"/>
                </a:lnTo>
                <a:lnTo>
                  <a:pt x="248448" y="294668"/>
                </a:lnTo>
                <a:lnTo>
                  <a:pt x="282269" y="259366"/>
                </a:lnTo>
                <a:lnTo>
                  <a:pt x="304452" y="214603"/>
                </a:lnTo>
                <a:lnTo>
                  <a:pt x="312419" y="163067"/>
                </a:lnTo>
                <a:lnTo>
                  <a:pt x="304452" y="111532"/>
                </a:lnTo>
                <a:lnTo>
                  <a:pt x="282269" y="66769"/>
                </a:lnTo>
                <a:lnTo>
                  <a:pt x="248448" y="31467"/>
                </a:lnTo>
                <a:lnTo>
                  <a:pt x="205569" y="8314"/>
                </a:lnTo>
                <a:lnTo>
                  <a:pt x="156209" y="0"/>
                </a:lnTo>
                <a:close/>
              </a:path>
            </a:pathLst>
          </a:custGeom>
          <a:solidFill>
            <a:srgbClr val="8FAADC"/>
          </a:solidFill>
        </p:spPr>
        <p:txBody>
          <a:bodyPr wrap="square" lIns="0" tIns="0" rIns="0" bIns="0" rtlCol="0"/>
          <a:lstStyle/>
          <a:p>
            <a:endParaRPr/>
          </a:p>
        </p:txBody>
      </p:sp>
      <p:sp>
        <p:nvSpPr>
          <p:cNvPr id="71" name="object 18"/>
          <p:cNvSpPr/>
          <p:nvPr/>
        </p:nvSpPr>
        <p:spPr>
          <a:xfrm>
            <a:off x="6763511" y="2528571"/>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6"/>
                </a:lnTo>
                <a:lnTo>
                  <a:pt x="205569" y="317821"/>
                </a:lnTo>
                <a:lnTo>
                  <a:pt x="248448" y="294668"/>
                </a:lnTo>
                <a:lnTo>
                  <a:pt x="282269" y="259366"/>
                </a:lnTo>
                <a:lnTo>
                  <a:pt x="304452" y="214603"/>
                </a:lnTo>
                <a:lnTo>
                  <a:pt x="312420" y="163067"/>
                </a:lnTo>
                <a:lnTo>
                  <a:pt x="304452" y="111532"/>
                </a:lnTo>
                <a:lnTo>
                  <a:pt x="282269" y="66769"/>
                </a:lnTo>
                <a:lnTo>
                  <a:pt x="248448" y="31467"/>
                </a:lnTo>
                <a:lnTo>
                  <a:pt x="205569" y="8314"/>
                </a:lnTo>
                <a:lnTo>
                  <a:pt x="156210" y="0"/>
                </a:lnTo>
                <a:close/>
              </a:path>
            </a:pathLst>
          </a:custGeom>
          <a:solidFill>
            <a:srgbClr val="8FAADC"/>
          </a:solidFill>
        </p:spPr>
        <p:txBody>
          <a:bodyPr wrap="square" lIns="0" tIns="0" rIns="0" bIns="0" rtlCol="0"/>
          <a:lstStyle/>
          <a:p>
            <a:endParaRPr/>
          </a:p>
        </p:txBody>
      </p:sp>
      <p:sp>
        <p:nvSpPr>
          <p:cNvPr id="72" name="object 19"/>
          <p:cNvSpPr/>
          <p:nvPr/>
        </p:nvSpPr>
        <p:spPr>
          <a:xfrm>
            <a:off x="8020811" y="2531619"/>
            <a:ext cx="312420" cy="325120"/>
          </a:xfrm>
          <a:custGeom>
            <a:avLst/>
            <a:gdLst/>
            <a:ahLst/>
            <a:cxnLst/>
            <a:rect l="l" t="t" r="r" b="b"/>
            <a:pathLst>
              <a:path w="312420" h="325119">
                <a:moveTo>
                  <a:pt x="156210" y="0"/>
                </a:moveTo>
                <a:lnTo>
                  <a:pt x="106850" y="8272"/>
                </a:lnTo>
                <a:lnTo>
                  <a:pt x="63971" y="31309"/>
                </a:lnTo>
                <a:lnTo>
                  <a:pt x="30150" y="66440"/>
                </a:lnTo>
                <a:lnTo>
                  <a:pt x="7967" y="110995"/>
                </a:lnTo>
                <a:lnTo>
                  <a:pt x="0" y="162305"/>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5"/>
                </a:lnTo>
                <a:lnTo>
                  <a:pt x="304452" y="110995"/>
                </a:lnTo>
                <a:lnTo>
                  <a:pt x="282269" y="66440"/>
                </a:lnTo>
                <a:lnTo>
                  <a:pt x="248448" y="31309"/>
                </a:lnTo>
                <a:lnTo>
                  <a:pt x="205569" y="8272"/>
                </a:lnTo>
                <a:lnTo>
                  <a:pt x="156210" y="0"/>
                </a:lnTo>
                <a:close/>
              </a:path>
            </a:pathLst>
          </a:custGeom>
          <a:solidFill>
            <a:srgbClr val="8FAADC"/>
          </a:solidFill>
        </p:spPr>
        <p:txBody>
          <a:bodyPr wrap="square" lIns="0" tIns="0" rIns="0" bIns="0" rtlCol="0"/>
          <a:lstStyle/>
          <a:p>
            <a:endParaRPr/>
          </a:p>
        </p:txBody>
      </p:sp>
      <p:sp>
        <p:nvSpPr>
          <p:cNvPr id="73" name="object 20"/>
          <p:cNvSpPr/>
          <p:nvPr/>
        </p:nvSpPr>
        <p:spPr>
          <a:xfrm>
            <a:off x="943165" y="2267967"/>
            <a:ext cx="127000" cy="263652"/>
          </a:xfrm>
          <a:custGeom>
            <a:avLst/>
            <a:gdLst/>
            <a:ahLst/>
            <a:cxnLst/>
            <a:rect l="l" t="t" r="r" b="b"/>
            <a:pathLst>
              <a:path w="127000" h="311150">
                <a:moveTo>
                  <a:pt x="0" y="183387"/>
                </a:moveTo>
                <a:lnTo>
                  <a:pt x="62674" y="310769"/>
                </a:lnTo>
                <a:lnTo>
                  <a:pt x="120741" y="196469"/>
                </a:lnTo>
                <a:lnTo>
                  <a:pt x="69761" y="196469"/>
                </a:lnTo>
                <a:lnTo>
                  <a:pt x="57061" y="196341"/>
                </a:lnTo>
                <a:lnTo>
                  <a:pt x="57143" y="183730"/>
                </a:lnTo>
                <a:lnTo>
                  <a:pt x="0" y="183387"/>
                </a:lnTo>
                <a:close/>
              </a:path>
              <a:path w="127000" h="311150">
                <a:moveTo>
                  <a:pt x="57143" y="183730"/>
                </a:moveTo>
                <a:lnTo>
                  <a:pt x="57061" y="196341"/>
                </a:lnTo>
                <a:lnTo>
                  <a:pt x="69761" y="196469"/>
                </a:lnTo>
                <a:lnTo>
                  <a:pt x="69842" y="183807"/>
                </a:lnTo>
                <a:lnTo>
                  <a:pt x="57143" y="183730"/>
                </a:lnTo>
                <a:close/>
              </a:path>
              <a:path w="127000" h="311150">
                <a:moveTo>
                  <a:pt x="69842" y="183807"/>
                </a:moveTo>
                <a:lnTo>
                  <a:pt x="69761" y="196469"/>
                </a:lnTo>
                <a:lnTo>
                  <a:pt x="120741" y="196469"/>
                </a:lnTo>
                <a:lnTo>
                  <a:pt x="127000" y="184150"/>
                </a:lnTo>
                <a:lnTo>
                  <a:pt x="69842" y="183807"/>
                </a:lnTo>
                <a:close/>
              </a:path>
              <a:path w="127000" h="311150">
                <a:moveTo>
                  <a:pt x="71031" y="0"/>
                </a:moveTo>
                <a:lnTo>
                  <a:pt x="58343" y="0"/>
                </a:lnTo>
                <a:lnTo>
                  <a:pt x="57143" y="183730"/>
                </a:lnTo>
                <a:lnTo>
                  <a:pt x="69842" y="183807"/>
                </a:lnTo>
                <a:lnTo>
                  <a:pt x="71031" y="0"/>
                </a:lnTo>
                <a:close/>
              </a:path>
            </a:pathLst>
          </a:custGeom>
          <a:solidFill>
            <a:srgbClr val="000000"/>
          </a:solidFill>
        </p:spPr>
        <p:txBody>
          <a:bodyPr wrap="square" lIns="0" tIns="0" rIns="0" bIns="0" rtlCol="0"/>
          <a:lstStyle/>
          <a:p>
            <a:endParaRPr/>
          </a:p>
        </p:txBody>
      </p:sp>
      <p:sp>
        <p:nvSpPr>
          <p:cNvPr id="74" name="object 21"/>
          <p:cNvSpPr/>
          <p:nvPr/>
        </p:nvSpPr>
        <p:spPr>
          <a:xfrm>
            <a:off x="1996948" y="2267967"/>
            <a:ext cx="129666" cy="263652"/>
          </a:xfrm>
          <a:custGeom>
            <a:avLst/>
            <a:gdLst/>
            <a:ahLst/>
            <a:cxnLst/>
            <a:rect l="l" t="t" r="r" b="b"/>
            <a:pathLst>
              <a:path w="127000" h="311150">
                <a:moveTo>
                  <a:pt x="57170" y="183819"/>
                </a:moveTo>
                <a:lnTo>
                  <a:pt x="0" y="184276"/>
                </a:lnTo>
                <a:lnTo>
                  <a:pt x="64643" y="310769"/>
                </a:lnTo>
                <a:lnTo>
                  <a:pt x="120540" y="196469"/>
                </a:lnTo>
                <a:lnTo>
                  <a:pt x="57276" y="196469"/>
                </a:lnTo>
                <a:lnTo>
                  <a:pt x="57170" y="183819"/>
                </a:lnTo>
                <a:close/>
              </a:path>
              <a:path w="127000" h="311150">
                <a:moveTo>
                  <a:pt x="69870" y="183718"/>
                </a:moveTo>
                <a:lnTo>
                  <a:pt x="57170" y="183819"/>
                </a:lnTo>
                <a:lnTo>
                  <a:pt x="57276" y="196469"/>
                </a:lnTo>
                <a:lnTo>
                  <a:pt x="69976" y="196341"/>
                </a:lnTo>
                <a:lnTo>
                  <a:pt x="69870" y="183718"/>
                </a:lnTo>
                <a:close/>
              </a:path>
              <a:path w="127000" h="311150">
                <a:moveTo>
                  <a:pt x="127000" y="183261"/>
                </a:moveTo>
                <a:lnTo>
                  <a:pt x="69870" y="183718"/>
                </a:lnTo>
                <a:lnTo>
                  <a:pt x="69976" y="196341"/>
                </a:lnTo>
                <a:lnTo>
                  <a:pt x="57276" y="196469"/>
                </a:lnTo>
                <a:lnTo>
                  <a:pt x="120540" y="196469"/>
                </a:lnTo>
                <a:lnTo>
                  <a:pt x="127000" y="183261"/>
                </a:lnTo>
                <a:close/>
              </a:path>
              <a:path w="127000" h="311150">
                <a:moveTo>
                  <a:pt x="68325" y="0"/>
                </a:moveTo>
                <a:lnTo>
                  <a:pt x="55625" y="0"/>
                </a:lnTo>
                <a:lnTo>
                  <a:pt x="57170" y="183819"/>
                </a:lnTo>
                <a:lnTo>
                  <a:pt x="69870" y="183718"/>
                </a:lnTo>
                <a:lnTo>
                  <a:pt x="68325" y="0"/>
                </a:lnTo>
                <a:close/>
              </a:path>
            </a:pathLst>
          </a:custGeom>
          <a:solidFill>
            <a:srgbClr val="000000"/>
          </a:solidFill>
        </p:spPr>
        <p:txBody>
          <a:bodyPr wrap="square" lIns="0" tIns="0" rIns="0" bIns="0" rtlCol="0"/>
          <a:lstStyle/>
          <a:p>
            <a:endParaRPr/>
          </a:p>
        </p:txBody>
      </p:sp>
      <p:sp>
        <p:nvSpPr>
          <p:cNvPr id="75" name="object 22"/>
          <p:cNvSpPr/>
          <p:nvPr/>
        </p:nvSpPr>
        <p:spPr>
          <a:xfrm>
            <a:off x="3103117" y="2267967"/>
            <a:ext cx="113538" cy="260604"/>
          </a:xfrm>
          <a:custGeom>
            <a:avLst/>
            <a:gdLst/>
            <a:ahLst/>
            <a:cxnLst/>
            <a:rect l="l" t="t" r="r" b="b"/>
            <a:pathLst>
              <a:path w="127000" h="311150">
                <a:moveTo>
                  <a:pt x="0" y="183134"/>
                </a:moveTo>
                <a:lnTo>
                  <a:pt x="62230" y="310769"/>
                </a:lnTo>
                <a:lnTo>
                  <a:pt x="120815" y="196469"/>
                </a:lnTo>
                <a:lnTo>
                  <a:pt x="69723" y="196469"/>
                </a:lnTo>
                <a:lnTo>
                  <a:pt x="57023" y="196341"/>
                </a:lnTo>
                <a:lnTo>
                  <a:pt x="57137" y="183705"/>
                </a:lnTo>
                <a:lnTo>
                  <a:pt x="0" y="183134"/>
                </a:lnTo>
                <a:close/>
              </a:path>
              <a:path w="127000" h="311150">
                <a:moveTo>
                  <a:pt x="57137" y="183705"/>
                </a:moveTo>
                <a:lnTo>
                  <a:pt x="57023" y="196341"/>
                </a:lnTo>
                <a:lnTo>
                  <a:pt x="69723" y="196469"/>
                </a:lnTo>
                <a:lnTo>
                  <a:pt x="69837" y="183832"/>
                </a:lnTo>
                <a:lnTo>
                  <a:pt x="57137" y="183705"/>
                </a:lnTo>
                <a:close/>
              </a:path>
              <a:path w="127000" h="311150">
                <a:moveTo>
                  <a:pt x="69837" y="183832"/>
                </a:moveTo>
                <a:lnTo>
                  <a:pt x="69723" y="196469"/>
                </a:lnTo>
                <a:lnTo>
                  <a:pt x="120815" y="196469"/>
                </a:lnTo>
                <a:lnTo>
                  <a:pt x="127000" y="184403"/>
                </a:lnTo>
                <a:lnTo>
                  <a:pt x="69837" y="183832"/>
                </a:lnTo>
                <a:close/>
              </a:path>
              <a:path w="127000" h="311150">
                <a:moveTo>
                  <a:pt x="71500" y="0"/>
                </a:moveTo>
                <a:lnTo>
                  <a:pt x="58800" y="0"/>
                </a:lnTo>
                <a:lnTo>
                  <a:pt x="57137" y="183705"/>
                </a:lnTo>
                <a:lnTo>
                  <a:pt x="69837" y="183832"/>
                </a:lnTo>
                <a:lnTo>
                  <a:pt x="71500" y="0"/>
                </a:lnTo>
                <a:close/>
              </a:path>
            </a:pathLst>
          </a:custGeom>
          <a:solidFill>
            <a:srgbClr val="000000"/>
          </a:solidFill>
        </p:spPr>
        <p:txBody>
          <a:bodyPr wrap="square" lIns="0" tIns="0" rIns="0" bIns="0" rtlCol="0"/>
          <a:lstStyle/>
          <a:p>
            <a:endParaRPr/>
          </a:p>
        </p:txBody>
      </p:sp>
      <p:sp>
        <p:nvSpPr>
          <p:cNvPr id="76" name="object 23"/>
          <p:cNvSpPr/>
          <p:nvPr/>
        </p:nvSpPr>
        <p:spPr>
          <a:xfrm>
            <a:off x="4354703" y="2267968"/>
            <a:ext cx="127000" cy="249936"/>
          </a:xfrm>
          <a:custGeom>
            <a:avLst/>
            <a:gdLst/>
            <a:ahLst/>
            <a:cxnLst/>
            <a:rect l="l" t="t" r="r" b="b"/>
            <a:pathLst>
              <a:path w="127000" h="299085">
                <a:moveTo>
                  <a:pt x="57141" y="171703"/>
                </a:moveTo>
                <a:lnTo>
                  <a:pt x="0" y="171703"/>
                </a:lnTo>
                <a:lnTo>
                  <a:pt x="63626" y="298703"/>
                </a:lnTo>
                <a:lnTo>
                  <a:pt x="120662" y="184403"/>
                </a:lnTo>
                <a:lnTo>
                  <a:pt x="57150" y="184403"/>
                </a:lnTo>
                <a:lnTo>
                  <a:pt x="57141" y="171703"/>
                </a:lnTo>
                <a:close/>
              </a:path>
              <a:path w="127000" h="299085">
                <a:moveTo>
                  <a:pt x="69723" y="0"/>
                </a:moveTo>
                <a:lnTo>
                  <a:pt x="57023" y="0"/>
                </a:lnTo>
                <a:lnTo>
                  <a:pt x="57150" y="184403"/>
                </a:lnTo>
                <a:lnTo>
                  <a:pt x="69850" y="184403"/>
                </a:lnTo>
                <a:lnTo>
                  <a:pt x="69723" y="0"/>
                </a:lnTo>
                <a:close/>
              </a:path>
              <a:path w="127000" h="299085">
                <a:moveTo>
                  <a:pt x="127000" y="171703"/>
                </a:moveTo>
                <a:lnTo>
                  <a:pt x="69841" y="171703"/>
                </a:lnTo>
                <a:lnTo>
                  <a:pt x="69850" y="184403"/>
                </a:lnTo>
                <a:lnTo>
                  <a:pt x="120662" y="184403"/>
                </a:lnTo>
                <a:lnTo>
                  <a:pt x="127000" y="171703"/>
                </a:lnTo>
                <a:close/>
              </a:path>
            </a:pathLst>
          </a:custGeom>
          <a:solidFill>
            <a:srgbClr val="000000"/>
          </a:solidFill>
        </p:spPr>
        <p:txBody>
          <a:bodyPr wrap="square" lIns="0" tIns="0" rIns="0" bIns="0" rtlCol="0"/>
          <a:lstStyle/>
          <a:p>
            <a:endParaRPr/>
          </a:p>
        </p:txBody>
      </p:sp>
      <p:sp>
        <p:nvSpPr>
          <p:cNvPr id="77" name="object 24"/>
          <p:cNvSpPr/>
          <p:nvPr/>
        </p:nvSpPr>
        <p:spPr>
          <a:xfrm>
            <a:off x="5605779" y="2267967"/>
            <a:ext cx="127000" cy="263652"/>
          </a:xfrm>
          <a:custGeom>
            <a:avLst/>
            <a:gdLst/>
            <a:ahLst/>
            <a:cxnLst/>
            <a:rect l="l" t="t" r="r" b="b"/>
            <a:pathLst>
              <a:path w="127000" h="311150">
                <a:moveTo>
                  <a:pt x="57150" y="183769"/>
                </a:moveTo>
                <a:lnTo>
                  <a:pt x="0" y="183769"/>
                </a:lnTo>
                <a:lnTo>
                  <a:pt x="63500" y="310769"/>
                </a:lnTo>
                <a:lnTo>
                  <a:pt x="120650" y="196469"/>
                </a:lnTo>
                <a:lnTo>
                  <a:pt x="57150" y="196469"/>
                </a:lnTo>
                <a:lnTo>
                  <a:pt x="57150" y="183769"/>
                </a:lnTo>
                <a:close/>
              </a:path>
              <a:path w="127000" h="311150">
                <a:moveTo>
                  <a:pt x="69850" y="0"/>
                </a:moveTo>
                <a:lnTo>
                  <a:pt x="57150" y="0"/>
                </a:lnTo>
                <a:lnTo>
                  <a:pt x="57150" y="196469"/>
                </a:lnTo>
                <a:lnTo>
                  <a:pt x="69850" y="196469"/>
                </a:lnTo>
                <a:lnTo>
                  <a:pt x="69850" y="0"/>
                </a:lnTo>
                <a:close/>
              </a:path>
              <a:path w="127000" h="311150">
                <a:moveTo>
                  <a:pt x="127000" y="183769"/>
                </a:moveTo>
                <a:lnTo>
                  <a:pt x="69850" y="183769"/>
                </a:lnTo>
                <a:lnTo>
                  <a:pt x="69850" y="196469"/>
                </a:lnTo>
                <a:lnTo>
                  <a:pt x="120650" y="196469"/>
                </a:lnTo>
                <a:lnTo>
                  <a:pt x="127000" y="183769"/>
                </a:lnTo>
                <a:close/>
              </a:path>
            </a:pathLst>
          </a:custGeom>
          <a:solidFill>
            <a:srgbClr val="000000"/>
          </a:solidFill>
        </p:spPr>
        <p:txBody>
          <a:bodyPr wrap="square" lIns="0" tIns="0" rIns="0" bIns="0" rtlCol="0"/>
          <a:lstStyle/>
          <a:p>
            <a:endParaRPr/>
          </a:p>
        </p:txBody>
      </p:sp>
      <p:sp>
        <p:nvSpPr>
          <p:cNvPr id="78" name="object 25"/>
          <p:cNvSpPr/>
          <p:nvPr/>
        </p:nvSpPr>
        <p:spPr>
          <a:xfrm>
            <a:off x="6857365" y="2267839"/>
            <a:ext cx="127000" cy="260732"/>
          </a:xfrm>
          <a:custGeom>
            <a:avLst/>
            <a:gdLst/>
            <a:ahLst/>
            <a:cxnLst/>
            <a:rect l="l" t="t" r="r" b="b"/>
            <a:pathLst>
              <a:path w="127000" h="311150">
                <a:moveTo>
                  <a:pt x="0" y="182879"/>
                </a:moveTo>
                <a:lnTo>
                  <a:pt x="61594" y="310896"/>
                </a:lnTo>
                <a:lnTo>
                  <a:pt x="120868" y="196723"/>
                </a:lnTo>
                <a:lnTo>
                  <a:pt x="69723" y="196723"/>
                </a:lnTo>
                <a:lnTo>
                  <a:pt x="57023" y="196468"/>
                </a:lnTo>
                <a:lnTo>
                  <a:pt x="57211" y="183795"/>
                </a:lnTo>
                <a:lnTo>
                  <a:pt x="0" y="182879"/>
                </a:lnTo>
                <a:close/>
              </a:path>
              <a:path w="127000" h="311150">
                <a:moveTo>
                  <a:pt x="57211" y="183795"/>
                </a:moveTo>
                <a:lnTo>
                  <a:pt x="57023" y="196468"/>
                </a:lnTo>
                <a:lnTo>
                  <a:pt x="69723" y="196723"/>
                </a:lnTo>
                <a:lnTo>
                  <a:pt x="69912" y="183998"/>
                </a:lnTo>
                <a:lnTo>
                  <a:pt x="57211" y="183795"/>
                </a:lnTo>
                <a:close/>
              </a:path>
              <a:path w="127000" h="311150">
                <a:moveTo>
                  <a:pt x="69912" y="183998"/>
                </a:moveTo>
                <a:lnTo>
                  <a:pt x="69723" y="196723"/>
                </a:lnTo>
                <a:lnTo>
                  <a:pt x="120868" y="196723"/>
                </a:lnTo>
                <a:lnTo>
                  <a:pt x="127000" y="184912"/>
                </a:lnTo>
                <a:lnTo>
                  <a:pt x="69912" y="183998"/>
                </a:lnTo>
                <a:close/>
              </a:path>
              <a:path w="127000" h="311150">
                <a:moveTo>
                  <a:pt x="59943" y="0"/>
                </a:moveTo>
                <a:lnTo>
                  <a:pt x="57211" y="183795"/>
                </a:lnTo>
                <a:lnTo>
                  <a:pt x="69912" y="183998"/>
                </a:lnTo>
                <a:lnTo>
                  <a:pt x="72643" y="253"/>
                </a:lnTo>
                <a:lnTo>
                  <a:pt x="59943" y="0"/>
                </a:lnTo>
                <a:close/>
              </a:path>
            </a:pathLst>
          </a:custGeom>
          <a:solidFill>
            <a:srgbClr val="000000"/>
          </a:solidFill>
        </p:spPr>
        <p:txBody>
          <a:bodyPr wrap="square" lIns="0" tIns="0" rIns="0" bIns="0" rtlCol="0"/>
          <a:lstStyle/>
          <a:p>
            <a:endParaRPr/>
          </a:p>
        </p:txBody>
      </p:sp>
      <p:sp>
        <p:nvSpPr>
          <p:cNvPr id="79" name="object 26"/>
          <p:cNvSpPr/>
          <p:nvPr/>
        </p:nvSpPr>
        <p:spPr>
          <a:xfrm>
            <a:off x="8114283" y="2267968"/>
            <a:ext cx="127000" cy="263652"/>
          </a:xfrm>
          <a:custGeom>
            <a:avLst/>
            <a:gdLst/>
            <a:ahLst/>
            <a:cxnLst/>
            <a:rect l="l" t="t" r="r" b="b"/>
            <a:pathLst>
              <a:path w="127000" h="313055">
                <a:moveTo>
                  <a:pt x="57150" y="185800"/>
                </a:moveTo>
                <a:lnTo>
                  <a:pt x="0" y="185800"/>
                </a:lnTo>
                <a:lnTo>
                  <a:pt x="63500" y="312800"/>
                </a:lnTo>
                <a:lnTo>
                  <a:pt x="120650" y="198500"/>
                </a:lnTo>
                <a:lnTo>
                  <a:pt x="57150" y="198500"/>
                </a:lnTo>
                <a:lnTo>
                  <a:pt x="57150" y="185800"/>
                </a:lnTo>
                <a:close/>
              </a:path>
              <a:path w="127000" h="313055">
                <a:moveTo>
                  <a:pt x="69850" y="0"/>
                </a:moveTo>
                <a:lnTo>
                  <a:pt x="57150" y="0"/>
                </a:lnTo>
                <a:lnTo>
                  <a:pt x="57150" y="198500"/>
                </a:lnTo>
                <a:lnTo>
                  <a:pt x="69850" y="198500"/>
                </a:lnTo>
                <a:lnTo>
                  <a:pt x="69850" y="0"/>
                </a:lnTo>
                <a:close/>
              </a:path>
              <a:path w="127000" h="313055">
                <a:moveTo>
                  <a:pt x="127000" y="185800"/>
                </a:moveTo>
                <a:lnTo>
                  <a:pt x="69850" y="185800"/>
                </a:lnTo>
                <a:lnTo>
                  <a:pt x="69850" y="198500"/>
                </a:lnTo>
                <a:lnTo>
                  <a:pt x="120650" y="198500"/>
                </a:lnTo>
                <a:lnTo>
                  <a:pt x="127000" y="185800"/>
                </a:lnTo>
                <a:close/>
              </a:path>
            </a:pathLst>
          </a:custGeom>
          <a:solidFill>
            <a:srgbClr val="000000"/>
          </a:solidFill>
        </p:spPr>
        <p:txBody>
          <a:bodyPr wrap="square" lIns="0" tIns="0" rIns="0" bIns="0" rtlCol="0"/>
          <a:lstStyle/>
          <a:p>
            <a:endParaRPr/>
          </a:p>
        </p:txBody>
      </p:sp>
      <p:sp>
        <p:nvSpPr>
          <p:cNvPr id="80" name="object 27"/>
          <p:cNvSpPr/>
          <p:nvPr/>
        </p:nvSpPr>
        <p:spPr>
          <a:xfrm>
            <a:off x="1906523" y="3170365"/>
            <a:ext cx="314325" cy="325120"/>
          </a:xfrm>
          <a:custGeom>
            <a:avLst/>
            <a:gdLst/>
            <a:ahLst/>
            <a:cxnLst/>
            <a:rect l="l" t="t" r="r" b="b"/>
            <a:pathLst>
              <a:path w="314325" h="325120">
                <a:moveTo>
                  <a:pt x="156971" y="0"/>
                </a:moveTo>
                <a:lnTo>
                  <a:pt x="107338" y="8272"/>
                </a:lnTo>
                <a:lnTo>
                  <a:pt x="64245" y="31309"/>
                </a:lnTo>
                <a:lnTo>
                  <a:pt x="30272" y="66440"/>
                </a:lnTo>
                <a:lnTo>
                  <a:pt x="7997" y="110995"/>
                </a:lnTo>
                <a:lnTo>
                  <a:pt x="0" y="162306"/>
                </a:lnTo>
                <a:lnTo>
                  <a:pt x="7997" y="213616"/>
                </a:lnTo>
                <a:lnTo>
                  <a:pt x="30272" y="258171"/>
                </a:lnTo>
                <a:lnTo>
                  <a:pt x="64245" y="293302"/>
                </a:lnTo>
                <a:lnTo>
                  <a:pt x="107338" y="316339"/>
                </a:lnTo>
                <a:lnTo>
                  <a:pt x="156971" y="324612"/>
                </a:lnTo>
                <a:lnTo>
                  <a:pt x="206605" y="316339"/>
                </a:lnTo>
                <a:lnTo>
                  <a:pt x="249698" y="293302"/>
                </a:lnTo>
                <a:lnTo>
                  <a:pt x="283671" y="258171"/>
                </a:lnTo>
                <a:lnTo>
                  <a:pt x="305946" y="213616"/>
                </a:lnTo>
                <a:lnTo>
                  <a:pt x="313944" y="162306"/>
                </a:lnTo>
                <a:lnTo>
                  <a:pt x="305946" y="110995"/>
                </a:lnTo>
                <a:lnTo>
                  <a:pt x="283671" y="66440"/>
                </a:lnTo>
                <a:lnTo>
                  <a:pt x="249698" y="31309"/>
                </a:lnTo>
                <a:lnTo>
                  <a:pt x="206605" y="8272"/>
                </a:lnTo>
                <a:lnTo>
                  <a:pt x="156971" y="0"/>
                </a:lnTo>
                <a:close/>
              </a:path>
            </a:pathLst>
          </a:custGeom>
          <a:solidFill>
            <a:srgbClr val="F4B083"/>
          </a:solidFill>
        </p:spPr>
        <p:txBody>
          <a:bodyPr wrap="square" lIns="0" tIns="0" rIns="0" bIns="0" rtlCol="0"/>
          <a:lstStyle/>
          <a:p>
            <a:endParaRPr/>
          </a:p>
        </p:txBody>
      </p:sp>
      <p:sp>
        <p:nvSpPr>
          <p:cNvPr id="81" name="object 28"/>
          <p:cNvSpPr/>
          <p:nvPr/>
        </p:nvSpPr>
        <p:spPr>
          <a:xfrm>
            <a:off x="1999614" y="2862007"/>
            <a:ext cx="127000" cy="311150"/>
          </a:xfrm>
          <a:custGeom>
            <a:avLst/>
            <a:gdLst/>
            <a:ahLst/>
            <a:cxnLst/>
            <a:rect l="l" t="t" r="r" b="b"/>
            <a:pathLst>
              <a:path w="127000" h="311150">
                <a:moveTo>
                  <a:pt x="57195" y="183806"/>
                </a:moveTo>
                <a:lnTo>
                  <a:pt x="0" y="184150"/>
                </a:lnTo>
                <a:lnTo>
                  <a:pt x="64389" y="310768"/>
                </a:lnTo>
                <a:lnTo>
                  <a:pt x="120570" y="196468"/>
                </a:lnTo>
                <a:lnTo>
                  <a:pt x="57277" y="196468"/>
                </a:lnTo>
                <a:lnTo>
                  <a:pt x="57195" y="183806"/>
                </a:lnTo>
                <a:close/>
              </a:path>
              <a:path w="127000" h="311150">
                <a:moveTo>
                  <a:pt x="69895" y="183730"/>
                </a:moveTo>
                <a:lnTo>
                  <a:pt x="57195" y="183806"/>
                </a:lnTo>
                <a:lnTo>
                  <a:pt x="57277" y="196468"/>
                </a:lnTo>
                <a:lnTo>
                  <a:pt x="69977" y="196341"/>
                </a:lnTo>
                <a:lnTo>
                  <a:pt x="69895" y="183730"/>
                </a:lnTo>
                <a:close/>
              </a:path>
              <a:path w="127000" h="311150">
                <a:moveTo>
                  <a:pt x="127000" y="183387"/>
                </a:moveTo>
                <a:lnTo>
                  <a:pt x="69895" y="183730"/>
                </a:lnTo>
                <a:lnTo>
                  <a:pt x="69977" y="196341"/>
                </a:lnTo>
                <a:lnTo>
                  <a:pt x="57277" y="196468"/>
                </a:lnTo>
                <a:lnTo>
                  <a:pt x="120570" y="196468"/>
                </a:lnTo>
                <a:lnTo>
                  <a:pt x="127000" y="183387"/>
                </a:lnTo>
                <a:close/>
              </a:path>
              <a:path w="127000" h="311150">
                <a:moveTo>
                  <a:pt x="68707" y="0"/>
                </a:moveTo>
                <a:lnTo>
                  <a:pt x="56007" y="0"/>
                </a:lnTo>
                <a:lnTo>
                  <a:pt x="57195" y="183806"/>
                </a:lnTo>
                <a:lnTo>
                  <a:pt x="69895" y="183730"/>
                </a:lnTo>
                <a:lnTo>
                  <a:pt x="68707" y="0"/>
                </a:lnTo>
                <a:close/>
              </a:path>
            </a:pathLst>
          </a:custGeom>
          <a:solidFill>
            <a:srgbClr val="000000"/>
          </a:solidFill>
        </p:spPr>
        <p:txBody>
          <a:bodyPr wrap="square" lIns="0" tIns="0" rIns="0" bIns="0" rtlCol="0"/>
          <a:lstStyle/>
          <a:p>
            <a:endParaRPr/>
          </a:p>
        </p:txBody>
      </p:sp>
      <p:sp>
        <p:nvSpPr>
          <p:cNvPr id="82" name="object 29"/>
          <p:cNvSpPr/>
          <p:nvPr/>
        </p:nvSpPr>
        <p:spPr>
          <a:xfrm>
            <a:off x="1162811" y="3268409"/>
            <a:ext cx="744855" cy="127000"/>
          </a:xfrm>
          <a:custGeom>
            <a:avLst/>
            <a:gdLst/>
            <a:ahLst/>
            <a:cxnLst/>
            <a:rect l="l" t="t" r="r" b="b"/>
            <a:pathLst>
              <a:path w="744855" h="127000">
                <a:moveTo>
                  <a:pt x="617601" y="0"/>
                </a:moveTo>
                <a:lnTo>
                  <a:pt x="617601" y="127000"/>
                </a:lnTo>
                <a:lnTo>
                  <a:pt x="731901" y="69850"/>
                </a:lnTo>
                <a:lnTo>
                  <a:pt x="630301" y="69850"/>
                </a:lnTo>
                <a:lnTo>
                  <a:pt x="630301" y="57150"/>
                </a:lnTo>
                <a:lnTo>
                  <a:pt x="731901" y="57150"/>
                </a:lnTo>
                <a:lnTo>
                  <a:pt x="617601" y="0"/>
                </a:lnTo>
                <a:close/>
              </a:path>
              <a:path w="744855" h="127000">
                <a:moveTo>
                  <a:pt x="617601" y="57150"/>
                </a:moveTo>
                <a:lnTo>
                  <a:pt x="0" y="57150"/>
                </a:lnTo>
                <a:lnTo>
                  <a:pt x="0" y="69850"/>
                </a:lnTo>
                <a:lnTo>
                  <a:pt x="617601" y="69850"/>
                </a:lnTo>
                <a:lnTo>
                  <a:pt x="617601" y="57150"/>
                </a:lnTo>
                <a:close/>
              </a:path>
              <a:path w="744855" h="127000">
                <a:moveTo>
                  <a:pt x="731901" y="57150"/>
                </a:moveTo>
                <a:lnTo>
                  <a:pt x="630301" y="57150"/>
                </a:lnTo>
                <a:lnTo>
                  <a:pt x="630301" y="69850"/>
                </a:lnTo>
                <a:lnTo>
                  <a:pt x="731901" y="69850"/>
                </a:lnTo>
                <a:lnTo>
                  <a:pt x="744601" y="63500"/>
                </a:lnTo>
                <a:lnTo>
                  <a:pt x="731901" y="57150"/>
                </a:lnTo>
                <a:close/>
              </a:path>
            </a:pathLst>
          </a:custGeom>
          <a:solidFill>
            <a:srgbClr val="000000"/>
          </a:solidFill>
        </p:spPr>
        <p:txBody>
          <a:bodyPr wrap="square" lIns="0" tIns="0" rIns="0" bIns="0" rtlCol="0"/>
          <a:lstStyle/>
          <a:p>
            <a:endParaRPr/>
          </a:p>
        </p:txBody>
      </p:sp>
      <p:sp>
        <p:nvSpPr>
          <p:cNvPr id="83" name="object 30"/>
          <p:cNvSpPr/>
          <p:nvPr/>
        </p:nvSpPr>
        <p:spPr>
          <a:xfrm>
            <a:off x="3006851" y="3170365"/>
            <a:ext cx="314325" cy="325120"/>
          </a:xfrm>
          <a:custGeom>
            <a:avLst/>
            <a:gdLst/>
            <a:ahLst/>
            <a:cxnLst/>
            <a:rect l="l" t="t" r="r" b="b"/>
            <a:pathLst>
              <a:path w="314325" h="325120">
                <a:moveTo>
                  <a:pt x="156972" y="0"/>
                </a:moveTo>
                <a:lnTo>
                  <a:pt x="107338" y="8272"/>
                </a:lnTo>
                <a:lnTo>
                  <a:pt x="64245" y="31309"/>
                </a:lnTo>
                <a:lnTo>
                  <a:pt x="30272" y="66440"/>
                </a:lnTo>
                <a:lnTo>
                  <a:pt x="7997" y="110995"/>
                </a:lnTo>
                <a:lnTo>
                  <a:pt x="0" y="162306"/>
                </a:lnTo>
                <a:lnTo>
                  <a:pt x="7997" y="213616"/>
                </a:lnTo>
                <a:lnTo>
                  <a:pt x="30272" y="258171"/>
                </a:lnTo>
                <a:lnTo>
                  <a:pt x="64245" y="293302"/>
                </a:lnTo>
                <a:lnTo>
                  <a:pt x="107338" y="316339"/>
                </a:lnTo>
                <a:lnTo>
                  <a:pt x="156972" y="324612"/>
                </a:lnTo>
                <a:lnTo>
                  <a:pt x="206605" y="316339"/>
                </a:lnTo>
                <a:lnTo>
                  <a:pt x="249698" y="293302"/>
                </a:lnTo>
                <a:lnTo>
                  <a:pt x="283671" y="258171"/>
                </a:lnTo>
                <a:lnTo>
                  <a:pt x="305946" y="213616"/>
                </a:lnTo>
                <a:lnTo>
                  <a:pt x="313944" y="162306"/>
                </a:lnTo>
                <a:lnTo>
                  <a:pt x="305946" y="110995"/>
                </a:lnTo>
                <a:lnTo>
                  <a:pt x="283671" y="66440"/>
                </a:lnTo>
                <a:lnTo>
                  <a:pt x="249698" y="31309"/>
                </a:lnTo>
                <a:lnTo>
                  <a:pt x="206605" y="8272"/>
                </a:lnTo>
                <a:lnTo>
                  <a:pt x="156972" y="0"/>
                </a:lnTo>
                <a:close/>
              </a:path>
            </a:pathLst>
          </a:custGeom>
          <a:solidFill>
            <a:srgbClr val="F4B083"/>
          </a:solidFill>
        </p:spPr>
        <p:txBody>
          <a:bodyPr wrap="square" lIns="0" tIns="0" rIns="0" bIns="0" rtlCol="0"/>
          <a:lstStyle/>
          <a:p>
            <a:endParaRPr/>
          </a:p>
        </p:txBody>
      </p:sp>
      <p:sp>
        <p:nvSpPr>
          <p:cNvPr id="84" name="object 31"/>
          <p:cNvSpPr/>
          <p:nvPr/>
        </p:nvSpPr>
        <p:spPr>
          <a:xfrm>
            <a:off x="3107181" y="2865881"/>
            <a:ext cx="127000" cy="311150"/>
          </a:xfrm>
          <a:custGeom>
            <a:avLst/>
            <a:gdLst/>
            <a:ahLst/>
            <a:cxnLst/>
            <a:rect l="l" t="t" r="r" b="b"/>
            <a:pathLst>
              <a:path w="127000" h="311150">
                <a:moveTo>
                  <a:pt x="0" y="183514"/>
                </a:moveTo>
                <a:lnTo>
                  <a:pt x="63118" y="310768"/>
                </a:lnTo>
                <a:lnTo>
                  <a:pt x="120669" y="196468"/>
                </a:lnTo>
                <a:lnTo>
                  <a:pt x="57150" y="196468"/>
                </a:lnTo>
                <a:lnTo>
                  <a:pt x="57191" y="183686"/>
                </a:lnTo>
                <a:lnTo>
                  <a:pt x="0" y="183514"/>
                </a:lnTo>
                <a:close/>
              </a:path>
              <a:path w="127000" h="311150">
                <a:moveTo>
                  <a:pt x="57191" y="183686"/>
                </a:moveTo>
                <a:lnTo>
                  <a:pt x="57150" y="196468"/>
                </a:lnTo>
                <a:lnTo>
                  <a:pt x="69850" y="196468"/>
                </a:lnTo>
                <a:lnTo>
                  <a:pt x="69891" y="183724"/>
                </a:lnTo>
                <a:lnTo>
                  <a:pt x="57191" y="183686"/>
                </a:lnTo>
                <a:close/>
              </a:path>
              <a:path w="127000" h="311150">
                <a:moveTo>
                  <a:pt x="69891" y="183724"/>
                </a:moveTo>
                <a:lnTo>
                  <a:pt x="69850" y="196468"/>
                </a:lnTo>
                <a:lnTo>
                  <a:pt x="120669" y="196468"/>
                </a:lnTo>
                <a:lnTo>
                  <a:pt x="127000" y="183895"/>
                </a:lnTo>
                <a:lnTo>
                  <a:pt x="69891" y="183724"/>
                </a:lnTo>
                <a:close/>
              </a:path>
              <a:path w="127000" h="311150">
                <a:moveTo>
                  <a:pt x="70484" y="0"/>
                </a:moveTo>
                <a:lnTo>
                  <a:pt x="57784" y="0"/>
                </a:lnTo>
                <a:lnTo>
                  <a:pt x="57191" y="183686"/>
                </a:lnTo>
                <a:lnTo>
                  <a:pt x="69891" y="183724"/>
                </a:lnTo>
                <a:lnTo>
                  <a:pt x="70484" y="0"/>
                </a:lnTo>
                <a:close/>
              </a:path>
            </a:pathLst>
          </a:custGeom>
          <a:solidFill>
            <a:srgbClr val="000000"/>
          </a:solidFill>
        </p:spPr>
        <p:txBody>
          <a:bodyPr wrap="square" lIns="0" tIns="0" rIns="0" bIns="0" rtlCol="0"/>
          <a:lstStyle/>
          <a:p>
            <a:endParaRPr/>
          </a:p>
        </p:txBody>
      </p:sp>
      <p:sp>
        <p:nvSpPr>
          <p:cNvPr id="85" name="object 32"/>
          <p:cNvSpPr/>
          <p:nvPr/>
        </p:nvSpPr>
        <p:spPr>
          <a:xfrm>
            <a:off x="2220467" y="3268409"/>
            <a:ext cx="787400" cy="127000"/>
          </a:xfrm>
          <a:custGeom>
            <a:avLst/>
            <a:gdLst/>
            <a:ahLst/>
            <a:cxnLst/>
            <a:rect l="l" t="t" r="r" b="b"/>
            <a:pathLst>
              <a:path w="787400" h="127000">
                <a:moveTo>
                  <a:pt x="660400" y="0"/>
                </a:moveTo>
                <a:lnTo>
                  <a:pt x="660400" y="127000"/>
                </a:lnTo>
                <a:lnTo>
                  <a:pt x="774700" y="69850"/>
                </a:lnTo>
                <a:lnTo>
                  <a:pt x="673100" y="69850"/>
                </a:lnTo>
                <a:lnTo>
                  <a:pt x="673100" y="57150"/>
                </a:lnTo>
                <a:lnTo>
                  <a:pt x="774700" y="57150"/>
                </a:lnTo>
                <a:lnTo>
                  <a:pt x="660400" y="0"/>
                </a:lnTo>
                <a:close/>
              </a:path>
              <a:path w="787400" h="127000">
                <a:moveTo>
                  <a:pt x="660400" y="57150"/>
                </a:moveTo>
                <a:lnTo>
                  <a:pt x="0" y="57150"/>
                </a:lnTo>
                <a:lnTo>
                  <a:pt x="0" y="69850"/>
                </a:lnTo>
                <a:lnTo>
                  <a:pt x="660400" y="69850"/>
                </a:lnTo>
                <a:lnTo>
                  <a:pt x="660400" y="57150"/>
                </a:lnTo>
                <a:close/>
              </a:path>
              <a:path w="787400" h="127000">
                <a:moveTo>
                  <a:pt x="774700" y="57150"/>
                </a:moveTo>
                <a:lnTo>
                  <a:pt x="673100" y="57150"/>
                </a:lnTo>
                <a:lnTo>
                  <a:pt x="673100" y="69850"/>
                </a:lnTo>
                <a:lnTo>
                  <a:pt x="774700" y="69850"/>
                </a:lnTo>
                <a:lnTo>
                  <a:pt x="787400" y="63500"/>
                </a:lnTo>
                <a:lnTo>
                  <a:pt x="774700" y="57150"/>
                </a:lnTo>
                <a:close/>
              </a:path>
            </a:pathLst>
          </a:custGeom>
          <a:solidFill>
            <a:srgbClr val="000000"/>
          </a:solidFill>
        </p:spPr>
        <p:txBody>
          <a:bodyPr wrap="square" lIns="0" tIns="0" rIns="0" bIns="0" rtlCol="0"/>
          <a:lstStyle/>
          <a:p>
            <a:endParaRPr/>
          </a:p>
        </p:txBody>
      </p:sp>
      <p:sp>
        <p:nvSpPr>
          <p:cNvPr id="86" name="object 33"/>
          <p:cNvSpPr/>
          <p:nvPr/>
        </p:nvSpPr>
        <p:spPr>
          <a:xfrm>
            <a:off x="4262628" y="3170365"/>
            <a:ext cx="314325" cy="325120"/>
          </a:xfrm>
          <a:custGeom>
            <a:avLst/>
            <a:gdLst/>
            <a:ahLst/>
            <a:cxnLst/>
            <a:rect l="l" t="t" r="r" b="b"/>
            <a:pathLst>
              <a:path w="314325" h="325120">
                <a:moveTo>
                  <a:pt x="156972" y="0"/>
                </a:moveTo>
                <a:lnTo>
                  <a:pt x="107338" y="8272"/>
                </a:lnTo>
                <a:lnTo>
                  <a:pt x="64245" y="31309"/>
                </a:lnTo>
                <a:lnTo>
                  <a:pt x="30272" y="66440"/>
                </a:lnTo>
                <a:lnTo>
                  <a:pt x="7997" y="110995"/>
                </a:lnTo>
                <a:lnTo>
                  <a:pt x="0" y="162306"/>
                </a:lnTo>
                <a:lnTo>
                  <a:pt x="7997" y="213616"/>
                </a:lnTo>
                <a:lnTo>
                  <a:pt x="30272" y="258171"/>
                </a:lnTo>
                <a:lnTo>
                  <a:pt x="64245" y="293302"/>
                </a:lnTo>
                <a:lnTo>
                  <a:pt x="107338" y="316339"/>
                </a:lnTo>
                <a:lnTo>
                  <a:pt x="156972" y="324612"/>
                </a:lnTo>
                <a:lnTo>
                  <a:pt x="206605" y="316339"/>
                </a:lnTo>
                <a:lnTo>
                  <a:pt x="249698" y="293302"/>
                </a:lnTo>
                <a:lnTo>
                  <a:pt x="283671" y="258171"/>
                </a:lnTo>
                <a:lnTo>
                  <a:pt x="305946" y="213616"/>
                </a:lnTo>
                <a:lnTo>
                  <a:pt x="313944" y="162306"/>
                </a:lnTo>
                <a:lnTo>
                  <a:pt x="305946" y="110995"/>
                </a:lnTo>
                <a:lnTo>
                  <a:pt x="283671" y="66440"/>
                </a:lnTo>
                <a:lnTo>
                  <a:pt x="249698" y="31309"/>
                </a:lnTo>
                <a:lnTo>
                  <a:pt x="206605" y="8272"/>
                </a:lnTo>
                <a:lnTo>
                  <a:pt x="156972" y="0"/>
                </a:lnTo>
                <a:close/>
              </a:path>
            </a:pathLst>
          </a:custGeom>
          <a:solidFill>
            <a:srgbClr val="F4B083"/>
          </a:solidFill>
        </p:spPr>
        <p:txBody>
          <a:bodyPr wrap="square" lIns="0" tIns="0" rIns="0" bIns="0" rtlCol="0"/>
          <a:lstStyle/>
          <a:p>
            <a:endParaRPr/>
          </a:p>
        </p:txBody>
      </p:sp>
      <p:sp>
        <p:nvSpPr>
          <p:cNvPr id="87" name="object 34"/>
          <p:cNvSpPr/>
          <p:nvPr/>
        </p:nvSpPr>
        <p:spPr>
          <a:xfrm>
            <a:off x="4361433" y="2859848"/>
            <a:ext cx="127000" cy="323215"/>
          </a:xfrm>
          <a:custGeom>
            <a:avLst/>
            <a:gdLst/>
            <a:ahLst/>
            <a:cxnLst/>
            <a:rect l="l" t="t" r="r" b="b"/>
            <a:pathLst>
              <a:path w="127000" h="323214">
                <a:moveTo>
                  <a:pt x="57111" y="195789"/>
                </a:moveTo>
                <a:lnTo>
                  <a:pt x="0" y="195961"/>
                </a:lnTo>
                <a:lnTo>
                  <a:pt x="63880" y="322834"/>
                </a:lnTo>
                <a:lnTo>
                  <a:pt x="120574" y="208534"/>
                </a:lnTo>
                <a:lnTo>
                  <a:pt x="57150" y="208534"/>
                </a:lnTo>
                <a:lnTo>
                  <a:pt x="57111" y="195789"/>
                </a:lnTo>
                <a:close/>
              </a:path>
              <a:path w="127000" h="323214">
                <a:moveTo>
                  <a:pt x="69811" y="195751"/>
                </a:moveTo>
                <a:lnTo>
                  <a:pt x="57111" y="195789"/>
                </a:lnTo>
                <a:lnTo>
                  <a:pt x="57150" y="208534"/>
                </a:lnTo>
                <a:lnTo>
                  <a:pt x="69850" y="208407"/>
                </a:lnTo>
                <a:lnTo>
                  <a:pt x="69811" y="195751"/>
                </a:lnTo>
                <a:close/>
              </a:path>
              <a:path w="127000" h="323214">
                <a:moveTo>
                  <a:pt x="127000" y="195580"/>
                </a:moveTo>
                <a:lnTo>
                  <a:pt x="69811" y="195751"/>
                </a:lnTo>
                <a:lnTo>
                  <a:pt x="69850" y="208407"/>
                </a:lnTo>
                <a:lnTo>
                  <a:pt x="57150" y="208534"/>
                </a:lnTo>
                <a:lnTo>
                  <a:pt x="120574" y="208534"/>
                </a:lnTo>
                <a:lnTo>
                  <a:pt x="127000" y="195580"/>
                </a:lnTo>
                <a:close/>
              </a:path>
              <a:path w="127000" h="323214">
                <a:moveTo>
                  <a:pt x="69214" y="0"/>
                </a:moveTo>
                <a:lnTo>
                  <a:pt x="56514" y="0"/>
                </a:lnTo>
                <a:lnTo>
                  <a:pt x="57111" y="195789"/>
                </a:lnTo>
                <a:lnTo>
                  <a:pt x="69811" y="195751"/>
                </a:lnTo>
                <a:lnTo>
                  <a:pt x="69214" y="0"/>
                </a:lnTo>
                <a:close/>
              </a:path>
            </a:pathLst>
          </a:custGeom>
          <a:solidFill>
            <a:srgbClr val="000000"/>
          </a:solidFill>
        </p:spPr>
        <p:txBody>
          <a:bodyPr wrap="square" lIns="0" tIns="0" rIns="0" bIns="0" rtlCol="0"/>
          <a:lstStyle/>
          <a:p>
            <a:endParaRPr/>
          </a:p>
        </p:txBody>
      </p:sp>
      <p:sp>
        <p:nvSpPr>
          <p:cNvPr id="88" name="object 35"/>
          <p:cNvSpPr/>
          <p:nvPr/>
        </p:nvSpPr>
        <p:spPr>
          <a:xfrm>
            <a:off x="3320796" y="3268409"/>
            <a:ext cx="943610" cy="127000"/>
          </a:xfrm>
          <a:custGeom>
            <a:avLst/>
            <a:gdLst/>
            <a:ahLst/>
            <a:cxnLst/>
            <a:rect l="l" t="t" r="r" b="b"/>
            <a:pathLst>
              <a:path w="943610" h="127000">
                <a:moveTo>
                  <a:pt x="816101" y="0"/>
                </a:moveTo>
                <a:lnTo>
                  <a:pt x="816101" y="127000"/>
                </a:lnTo>
                <a:lnTo>
                  <a:pt x="930401" y="69850"/>
                </a:lnTo>
                <a:lnTo>
                  <a:pt x="828801" y="69850"/>
                </a:lnTo>
                <a:lnTo>
                  <a:pt x="828801" y="57150"/>
                </a:lnTo>
                <a:lnTo>
                  <a:pt x="930401" y="57150"/>
                </a:lnTo>
                <a:lnTo>
                  <a:pt x="816101" y="0"/>
                </a:lnTo>
                <a:close/>
              </a:path>
              <a:path w="943610" h="127000">
                <a:moveTo>
                  <a:pt x="816101" y="57150"/>
                </a:moveTo>
                <a:lnTo>
                  <a:pt x="0" y="57150"/>
                </a:lnTo>
                <a:lnTo>
                  <a:pt x="0" y="69850"/>
                </a:lnTo>
                <a:lnTo>
                  <a:pt x="816101" y="69850"/>
                </a:lnTo>
                <a:lnTo>
                  <a:pt x="816101" y="57150"/>
                </a:lnTo>
                <a:close/>
              </a:path>
              <a:path w="943610" h="127000">
                <a:moveTo>
                  <a:pt x="930401" y="57150"/>
                </a:moveTo>
                <a:lnTo>
                  <a:pt x="828801" y="57150"/>
                </a:lnTo>
                <a:lnTo>
                  <a:pt x="828801" y="69850"/>
                </a:lnTo>
                <a:lnTo>
                  <a:pt x="930401" y="69850"/>
                </a:lnTo>
                <a:lnTo>
                  <a:pt x="943101" y="63500"/>
                </a:lnTo>
                <a:lnTo>
                  <a:pt x="930401" y="57150"/>
                </a:lnTo>
                <a:close/>
              </a:path>
            </a:pathLst>
          </a:custGeom>
          <a:solidFill>
            <a:srgbClr val="000000"/>
          </a:solidFill>
        </p:spPr>
        <p:txBody>
          <a:bodyPr wrap="square" lIns="0" tIns="0" rIns="0" bIns="0" rtlCol="0"/>
          <a:lstStyle/>
          <a:p>
            <a:endParaRPr/>
          </a:p>
        </p:txBody>
      </p:sp>
      <p:sp>
        <p:nvSpPr>
          <p:cNvPr id="89" name="object 36"/>
          <p:cNvSpPr/>
          <p:nvPr/>
        </p:nvSpPr>
        <p:spPr>
          <a:xfrm>
            <a:off x="5512308" y="3170365"/>
            <a:ext cx="312420" cy="325120"/>
          </a:xfrm>
          <a:custGeom>
            <a:avLst/>
            <a:gdLst/>
            <a:ahLst/>
            <a:cxnLst/>
            <a:rect l="l" t="t" r="r" b="b"/>
            <a:pathLst>
              <a:path w="312420" h="325120">
                <a:moveTo>
                  <a:pt x="156209"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09" y="324612"/>
                </a:lnTo>
                <a:lnTo>
                  <a:pt x="205569" y="316339"/>
                </a:lnTo>
                <a:lnTo>
                  <a:pt x="248448" y="293302"/>
                </a:lnTo>
                <a:lnTo>
                  <a:pt x="282269" y="258171"/>
                </a:lnTo>
                <a:lnTo>
                  <a:pt x="304452" y="213616"/>
                </a:lnTo>
                <a:lnTo>
                  <a:pt x="312419" y="162306"/>
                </a:lnTo>
                <a:lnTo>
                  <a:pt x="304452" y="110995"/>
                </a:lnTo>
                <a:lnTo>
                  <a:pt x="282269" y="66440"/>
                </a:lnTo>
                <a:lnTo>
                  <a:pt x="248448" y="31309"/>
                </a:lnTo>
                <a:lnTo>
                  <a:pt x="205569" y="8272"/>
                </a:lnTo>
                <a:lnTo>
                  <a:pt x="156209" y="0"/>
                </a:lnTo>
                <a:close/>
              </a:path>
            </a:pathLst>
          </a:custGeom>
          <a:solidFill>
            <a:srgbClr val="F4B083"/>
          </a:solidFill>
        </p:spPr>
        <p:txBody>
          <a:bodyPr wrap="square" lIns="0" tIns="0" rIns="0" bIns="0" rtlCol="0"/>
          <a:lstStyle/>
          <a:p>
            <a:endParaRPr/>
          </a:p>
        </p:txBody>
      </p:sp>
      <p:sp>
        <p:nvSpPr>
          <p:cNvPr id="90" name="object 37"/>
          <p:cNvSpPr/>
          <p:nvPr/>
        </p:nvSpPr>
        <p:spPr>
          <a:xfrm>
            <a:off x="5605779" y="2859848"/>
            <a:ext cx="127000" cy="311150"/>
          </a:xfrm>
          <a:custGeom>
            <a:avLst/>
            <a:gdLst/>
            <a:ahLst/>
            <a:cxnLst/>
            <a:rect l="l" t="t" r="r" b="b"/>
            <a:pathLst>
              <a:path w="127000" h="311150">
                <a:moveTo>
                  <a:pt x="57150" y="183768"/>
                </a:moveTo>
                <a:lnTo>
                  <a:pt x="0" y="183768"/>
                </a:lnTo>
                <a:lnTo>
                  <a:pt x="63500" y="310768"/>
                </a:lnTo>
                <a:lnTo>
                  <a:pt x="120650" y="196468"/>
                </a:lnTo>
                <a:lnTo>
                  <a:pt x="57150" y="196468"/>
                </a:lnTo>
                <a:lnTo>
                  <a:pt x="57150" y="183768"/>
                </a:lnTo>
                <a:close/>
              </a:path>
              <a:path w="127000" h="311150">
                <a:moveTo>
                  <a:pt x="69850" y="0"/>
                </a:moveTo>
                <a:lnTo>
                  <a:pt x="57150" y="0"/>
                </a:lnTo>
                <a:lnTo>
                  <a:pt x="57150" y="196468"/>
                </a:lnTo>
                <a:lnTo>
                  <a:pt x="69850" y="196468"/>
                </a:lnTo>
                <a:lnTo>
                  <a:pt x="69850" y="0"/>
                </a:lnTo>
                <a:close/>
              </a:path>
              <a:path w="127000" h="311150">
                <a:moveTo>
                  <a:pt x="127000" y="183768"/>
                </a:moveTo>
                <a:lnTo>
                  <a:pt x="69850" y="183768"/>
                </a:lnTo>
                <a:lnTo>
                  <a:pt x="69850" y="196468"/>
                </a:lnTo>
                <a:lnTo>
                  <a:pt x="120650" y="196468"/>
                </a:lnTo>
                <a:lnTo>
                  <a:pt x="127000" y="183768"/>
                </a:lnTo>
                <a:close/>
              </a:path>
            </a:pathLst>
          </a:custGeom>
          <a:solidFill>
            <a:srgbClr val="000000"/>
          </a:solidFill>
        </p:spPr>
        <p:txBody>
          <a:bodyPr wrap="square" lIns="0" tIns="0" rIns="0" bIns="0" rtlCol="0"/>
          <a:lstStyle/>
          <a:p>
            <a:endParaRPr/>
          </a:p>
        </p:txBody>
      </p:sp>
      <p:sp>
        <p:nvSpPr>
          <p:cNvPr id="91" name="object 38"/>
          <p:cNvSpPr/>
          <p:nvPr/>
        </p:nvSpPr>
        <p:spPr>
          <a:xfrm>
            <a:off x="4576571" y="3268409"/>
            <a:ext cx="936625" cy="127000"/>
          </a:xfrm>
          <a:custGeom>
            <a:avLst/>
            <a:gdLst/>
            <a:ahLst/>
            <a:cxnLst/>
            <a:rect l="l" t="t" r="r" b="b"/>
            <a:pathLst>
              <a:path w="936625" h="127000">
                <a:moveTo>
                  <a:pt x="809625" y="0"/>
                </a:moveTo>
                <a:lnTo>
                  <a:pt x="809625" y="127000"/>
                </a:lnTo>
                <a:lnTo>
                  <a:pt x="923925" y="69850"/>
                </a:lnTo>
                <a:lnTo>
                  <a:pt x="822325" y="69850"/>
                </a:lnTo>
                <a:lnTo>
                  <a:pt x="822325" y="57150"/>
                </a:lnTo>
                <a:lnTo>
                  <a:pt x="923925" y="57150"/>
                </a:lnTo>
                <a:lnTo>
                  <a:pt x="809625" y="0"/>
                </a:lnTo>
                <a:close/>
              </a:path>
              <a:path w="936625" h="127000">
                <a:moveTo>
                  <a:pt x="809625" y="57150"/>
                </a:moveTo>
                <a:lnTo>
                  <a:pt x="0" y="57150"/>
                </a:lnTo>
                <a:lnTo>
                  <a:pt x="0" y="69850"/>
                </a:lnTo>
                <a:lnTo>
                  <a:pt x="809625" y="69850"/>
                </a:lnTo>
                <a:lnTo>
                  <a:pt x="809625" y="57150"/>
                </a:lnTo>
                <a:close/>
              </a:path>
              <a:path w="936625" h="127000">
                <a:moveTo>
                  <a:pt x="923925" y="57150"/>
                </a:moveTo>
                <a:lnTo>
                  <a:pt x="822325" y="57150"/>
                </a:lnTo>
                <a:lnTo>
                  <a:pt x="822325" y="69850"/>
                </a:lnTo>
                <a:lnTo>
                  <a:pt x="923925" y="69850"/>
                </a:lnTo>
                <a:lnTo>
                  <a:pt x="936625" y="63500"/>
                </a:lnTo>
                <a:lnTo>
                  <a:pt x="923925" y="57150"/>
                </a:lnTo>
                <a:close/>
              </a:path>
            </a:pathLst>
          </a:custGeom>
          <a:solidFill>
            <a:srgbClr val="000000"/>
          </a:solidFill>
        </p:spPr>
        <p:txBody>
          <a:bodyPr wrap="square" lIns="0" tIns="0" rIns="0" bIns="0" rtlCol="0"/>
          <a:lstStyle/>
          <a:p>
            <a:endParaRPr/>
          </a:p>
        </p:txBody>
      </p:sp>
      <p:sp>
        <p:nvSpPr>
          <p:cNvPr id="92" name="object 39"/>
          <p:cNvSpPr/>
          <p:nvPr/>
        </p:nvSpPr>
        <p:spPr>
          <a:xfrm>
            <a:off x="6761988" y="3170365"/>
            <a:ext cx="312420" cy="325120"/>
          </a:xfrm>
          <a:custGeom>
            <a:avLst/>
            <a:gdLst/>
            <a:ahLst/>
            <a:cxnLst/>
            <a:rect l="l" t="t" r="r" b="b"/>
            <a:pathLst>
              <a:path w="312420" h="325120">
                <a:moveTo>
                  <a:pt x="156209"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09" y="324612"/>
                </a:lnTo>
                <a:lnTo>
                  <a:pt x="205569" y="316339"/>
                </a:lnTo>
                <a:lnTo>
                  <a:pt x="248448" y="293302"/>
                </a:lnTo>
                <a:lnTo>
                  <a:pt x="282269" y="258171"/>
                </a:lnTo>
                <a:lnTo>
                  <a:pt x="304452" y="213616"/>
                </a:lnTo>
                <a:lnTo>
                  <a:pt x="312419" y="162306"/>
                </a:lnTo>
                <a:lnTo>
                  <a:pt x="304452" y="110995"/>
                </a:lnTo>
                <a:lnTo>
                  <a:pt x="282269" y="66440"/>
                </a:lnTo>
                <a:lnTo>
                  <a:pt x="248448" y="31309"/>
                </a:lnTo>
                <a:lnTo>
                  <a:pt x="205569" y="8272"/>
                </a:lnTo>
                <a:lnTo>
                  <a:pt x="156209" y="0"/>
                </a:lnTo>
                <a:close/>
              </a:path>
            </a:pathLst>
          </a:custGeom>
          <a:solidFill>
            <a:srgbClr val="F4B083"/>
          </a:solidFill>
        </p:spPr>
        <p:txBody>
          <a:bodyPr wrap="square" lIns="0" tIns="0" rIns="0" bIns="0" rtlCol="0"/>
          <a:lstStyle/>
          <a:p>
            <a:endParaRPr/>
          </a:p>
        </p:txBody>
      </p:sp>
      <p:sp>
        <p:nvSpPr>
          <p:cNvPr id="93" name="object 40"/>
          <p:cNvSpPr/>
          <p:nvPr/>
        </p:nvSpPr>
        <p:spPr>
          <a:xfrm>
            <a:off x="6855841" y="2859848"/>
            <a:ext cx="127000" cy="311150"/>
          </a:xfrm>
          <a:custGeom>
            <a:avLst/>
            <a:gdLst/>
            <a:ahLst/>
            <a:cxnLst/>
            <a:rect l="l" t="t" r="r" b="b"/>
            <a:pathLst>
              <a:path w="127000" h="311150">
                <a:moveTo>
                  <a:pt x="0" y="183514"/>
                </a:moveTo>
                <a:lnTo>
                  <a:pt x="63118" y="310768"/>
                </a:lnTo>
                <a:lnTo>
                  <a:pt x="120669" y="196468"/>
                </a:lnTo>
                <a:lnTo>
                  <a:pt x="57150" y="196468"/>
                </a:lnTo>
                <a:lnTo>
                  <a:pt x="57191" y="183686"/>
                </a:lnTo>
                <a:lnTo>
                  <a:pt x="0" y="183514"/>
                </a:lnTo>
                <a:close/>
              </a:path>
              <a:path w="127000" h="311150">
                <a:moveTo>
                  <a:pt x="57191" y="183686"/>
                </a:moveTo>
                <a:lnTo>
                  <a:pt x="57150" y="196468"/>
                </a:lnTo>
                <a:lnTo>
                  <a:pt x="69850" y="196468"/>
                </a:lnTo>
                <a:lnTo>
                  <a:pt x="69891" y="183724"/>
                </a:lnTo>
                <a:lnTo>
                  <a:pt x="57191" y="183686"/>
                </a:lnTo>
                <a:close/>
              </a:path>
              <a:path w="127000" h="311150">
                <a:moveTo>
                  <a:pt x="69891" y="183724"/>
                </a:moveTo>
                <a:lnTo>
                  <a:pt x="69850" y="196468"/>
                </a:lnTo>
                <a:lnTo>
                  <a:pt x="120669" y="196468"/>
                </a:lnTo>
                <a:lnTo>
                  <a:pt x="127000" y="183895"/>
                </a:lnTo>
                <a:lnTo>
                  <a:pt x="69891" y="183724"/>
                </a:lnTo>
                <a:close/>
              </a:path>
              <a:path w="127000" h="311150">
                <a:moveTo>
                  <a:pt x="70484" y="0"/>
                </a:moveTo>
                <a:lnTo>
                  <a:pt x="57784" y="0"/>
                </a:lnTo>
                <a:lnTo>
                  <a:pt x="57191" y="183686"/>
                </a:lnTo>
                <a:lnTo>
                  <a:pt x="69891" y="183724"/>
                </a:lnTo>
                <a:lnTo>
                  <a:pt x="70484" y="0"/>
                </a:lnTo>
                <a:close/>
              </a:path>
            </a:pathLst>
          </a:custGeom>
          <a:solidFill>
            <a:srgbClr val="000000"/>
          </a:solidFill>
        </p:spPr>
        <p:txBody>
          <a:bodyPr wrap="square" lIns="0" tIns="0" rIns="0" bIns="0" rtlCol="0"/>
          <a:lstStyle/>
          <a:p>
            <a:endParaRPr/>
          </a:p>
        </p:txBody>
      </p:sp>
      <p:sp>
        <p:nvSpPr>
          <p:cNvPr id="94" name="object 41"/>
          <p:cNvSpPr/>
          <p:nvPr/>
        </p:nvSpPr>
        <p:spPr>
          <a:xfrm>
            <a:off x="5824728" y="3268409"/>
            <a:ext cx="936625" cy="127000"/>
          </a:xfrm>
          <a:custGeom>
            <a:avLst/>
            <a:gdLst/>
            <a:ahLst/>
            <a:cxnLst/>
            <a:rect l="l" t="t" r="r" b="b"/>
            <a:pathLst>
              <a:path w="936625" h="127000">
                <a:moveTo>
                  <a:pt x="809625" y="0"/>
                </a:moveTo>
                <a:lnTo>
                  <a:pt x="809625" y="127000"/>
                </a:lnTo>
                <a:lnTo>
                  <a:pt x="923925" y="69850"/>
                </a:lnTo>
                <a:lnTo>
                  <a:pt x="822325" y="69850"/>
                </a:lnTo>
                <a:lnTo>
                  <a:pt x="822325" y="57150"/>
                </a:lnTo>
                <a:lnTo>
                  <a:pt x="923925" y="57150"/>
                </a:lnTo>
                <a:lnTo>
                  <a:pt x="809625" y="0"/>
                </a:lnTo>
                <a:close/>
              </a:path>
              <a:path w="936625" h="127000">
                <a:moveTo>
                  <a:pt x="809625" y="57150"/>
                </a:moveTo>
                <a:lnTo>
                  <a:pt x="0" y="57150"/>
                </a:lnTo>
                <a:lnTo>
                  <a:pt x="0" y="69850"/>
                </a:lnTo>
                <a:lnTo>
                  <a:pt x="809625" y="69850"/>
                </a:lnTo>
                <a:lnTo>
                  <a:pt x="809625" y="57150"/>
                </a:lnTo>
                <a:close/>
              </a:path>
              <a:path w="936625" h="127000">
                <a:moveTo>
                  <a:pt x="923925" y="57150"/>
                </a:moveTo>
                <a:lnTo>
                  <a:pt x="822325" y="57150"/>
                </a:lnTo>
                <a:lnTo>
                  <a:pt x="822325" y="69850"/>
                </a:lnTo>
                <a:lnTo>
                  <a:pt x="923925" y="69850"/>
                </a:lnTo>
                <a:lnTo>
                  <a:pt x="936625" y="63500"/>
                </a:lnTo>
                <a:lnTo>
                  <a:pt x="923925" y="57150"/>
                </a:lnTo>
                <a:close/>
              </a:path>
            </a:pathLst>
          </a:custGeom>
          <a:solidFill>
            <a:srgbClr val="000000"/>
          </a:solidFill>
        </p:spPr>
        <p:txBody>
          <a:bodyPr wrap="square" lIns="0" tIns="0" rIns="0" bIns="0" rtlCol="0"/>
          <a:lstStyle/>
          <a:p>
            <a:endParaRPr/>
          </a:p>
        </p:txBody>
      </p:sp>
      <p:sp>
        <p:nvSpPr>
          <p:cNvPr id="95" name="object 42"/>
          <p:cNvSpPr/>
          <p:nvPr/>
        </p:nvSpPr>
        <p:spPr>
          <a:xfrm>
            <a:off x="8020811" y="3170365"/>
            <a:ext cx="312420" cy="325120"/>
          </a:xfrm>
          <a:custGeom>
            <a:avLst/>
            <a:gdLst/>
            <a:ahLst/>
            <a:cxnLst/>
            <a:rect l="l" t="t" r="r" b="b"/>
            <a:pathLst>
              <a:path w="312420"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6"/>
                </a:lnTo>
                <a:lnTo>
                  <a:pt x="304452" y="110995"/>
                </a:lnTo>
                <a:lnTo>
                  <a:pt x="282269" y="66440"/>
                </a:lnTo>
                <a:lnTo>
                  <a:pt x="248448" y="31309"/>
                </a:lnTo>
                <a:lnTo>
                  <a:pt x="205569" y="8272"/>
                </a:lnTo>
                <a:lnTo>
                  <a:pt x="156210" y="0"/>
                </a:lnTo>
                <a:close/>
              </a:path>
            </a:pathLst>
          </a:custGeom>
          <a:solidFill>
            <a:srgbClr val="F4B083"/>
          </a:solidFill>
        </p:spPr>
        <p:txBody>
          <a:bodyPr wrap="square" lIns="0" tIns="0" rIns="0" bIns="0" rtlCol="0"/>
          <a:lstStyle/>
          <a:p>
            <a:endParaRPr/>
          </a:p>
        </p:txBody>
      </p:sp>
      <p:sp>
        <p:nvSpPr>
          <p:cNvPr id="96" name="object 43"/>
          <p:cNvSpPr/>
          <p:nvPr/>
        </p:nvSpPr>
        <p:spPr>
          <a:xfrm>
            <a:off x="8124062" y="2869564"/>
            <a:ext cx="127000" cy="308610"/>
          </a:xfrm>
          <a:custGeom>
            <a:avLst/>
            <a:gdLst/>
            <a:ahLst/>
            <a:cxnLst/>
            <a:rect l="l" t="t" r="r" b="b"/>
            <a:pathLst>
              <a:path w="127000" h="308610">
                <a:moveTo>
                  <a:pt x="57150" y="181609"/>
                </a:moveTo>
                <a:lnTo>
                  <a:pt x="0" y="181609"/>
                </a:lnTo>
                <a:lnTo>
                  <a:pt x="63500" y="308609"/>
                </a:lnTo>
                <a:lnTo>
                  <a:pt x="120650" y="194309"/>
                </a:lnTo>
                <a:lnTo>
                  <a:pt x="57150" y="194309"/>
                </a:lnTo>
                <a:lnTo>
                  <a:pt x="57150" y="181609"/>
                </a:lnTo>
                <a:close/>
              </a:path>
              <a:path w="127000" h="308610">
                <a:moveTo>
                  <a:pt x="69850" y="0"/>
                </a:moveTo>
                <a:lnTo>
                  <a:pt x="57150" y="0"/>
                </a:lnTo>
                <a:lnTo>
                  <a:pt x="57150" y="194309"/>
                </a:lnTo>
                <a:lnTo>
                  <a:pt x="69850" y="194309"/>
                </a:lnTo>
                <a:lnTo>
                  <a:pt x="69850" y="0"/>
                </a:lnTo>
                <a:close/>
              </a:path>
              <a:path w="127000" h="308610">
                <a:moveTo>
                  <a:pt x="127000" y="181609"/>
                </a:moveTo>
                <a:lnTo>
                  <a:pt x="69850" y="181609"/>
                </a:lnTo>
                <a:lnTo>
                  <a:pt x="69850" y="194309"/>
                </a:lnTo>
                <a:lnTo>
                  <a:pt x="120650" y="194309"/>
                </a:lnTo>
                <a:lnTo>
                  <a:pt x="127000" y="181609"/>
                </a:lnTo>
                <a:close/>
              </a:path>
            </a:pathLst>
          </a:custGeom>
          <a:solidFill>
            <a:srgbClr val="000000"/>
          </a:solidFill>
        </p:spPr>
        <p:txBody>
          <a:bodyPr wrap="square" lIns="0" tIns="0" rIns="0" bIns="0" rtlCol="0"/>
          <a:lstStyle/>
          <a:p>
            <a:endParaRPr/>
          </a:p>
        </p:txBody>
      </p:sp>
      <p:sp>
        <p:nvSpPr>
          <p:cNvPr id="97" name="object 44"/>
          <p:cNvSpPr/>
          <p:nvPr/>
        </p:nvSpPr>
        <p:spPr>
          <a:xfrm>
            <a:off x="7074407" y="3268409"/>
            <a:ext cx="946785" cy="127000"/>
          </a:xfrm>
          <a:custGeom>
            <a:avLst/>
            <a:gdLst/>
            <a:ahLst/>
            <a:cxnLst/>
            <a:rect l="l" t="t" r="r" b="b"/>
            <a:pathLst>
              <a:path w="946784" h="127000">
                <a:moveTo>
                  <a:pt x="819276" y="0"/>
                </a:moveTo>
                <a:lnTo>
                  <a:pt x="819276" y="127000"/>
                </a:lnTo>
                <a:lnTo>
                  <a:pt x="933576" y="69850"/>
                </a:lnTo>
                <a:lnTo>
                  <a:pt x="831976" y="69850"/>
                </a:lnTo>
                <a:lnTo>
                  <a:pt x="831976" y="57150"/>
                </a:lnTo>
                <a:lnTo>
                  <a:pt x="933576" y="57150"/>
                </a:lnTo>
                <a:lnTo>
                  <a:pt x="819276" y="0"/>
                </a:lnTo>
                <a:close/>
              </a:path>
              <a:path w="946784" h="127000">
                <a:moveTo>
                  <a:pt x="819276" y="57150"/>
                </a:moveTo>
                <a:lnTo>
                  <a:pt x="0" y="57150"/>
                </a:lnTo>
                <a:lnTo>
                  <a:pt x="0" y="69850"/>
                </a:lnTo>
                <a:lnTo>
                  <a:pt x="819276" y="69850"/>
                </a:lnTo>
                <a:lnTo>
                  <a:pt x="819276" y="57150"/>
                </a:lnTo>
                <a:close/>
              </a:path>
              <a:path w="946784" h="127000">
                <a:moveTo>
                  <a:pt x="933576" y="57150"/>
                </a:moveTo>
                <a:lnTo>
                  <a:pt x="831976" y="57150"/>
                </a:lnTo>
                <a:lnTo>
                  <a:pt x="831976" y="69850"/>
                </a:lnTo>
                <a:lnTo>
                  <a:pt x="933576" y="69850"/>
                </a:lnTo>
                <a:lnTo>
                  <a:pt x="946276" y="63500"/>
                </a:lnTo>
                <a:lnTo>
                  <a:pt x="933576" y="57150"/>
                </a:lnTo>
                <a:close/>
              </a:path>
            </a:pathLst>
          </a:custGeom>
          <a:solidFill>
            <a:srgbClr val="000000"/>
          </a:solidFill>
        </p:spPr>
        <p:txBody>
          <a:bodyPr wrap="square" lIns="0" tIns="0" rIns="0" bIns="0" rtlCol="0"/>
          <a:lstStyle/>
          <a:p>
            <a:endParaRPr/>
          </a:p>
        </p:txBody>
      </p:sp>
      <p:sp>
        <p:nvSpPr>
          <p:cNvPr id="98" name="object 11"/>
          <p:cNvSpPr/>
          <p:nvPr/>
        </p:nvSpPr>
        <p:spPr>
          <a:xfrm>
            <a:off x="844104" y="3568638"/>
            <a:ext cx="314325" cy="325120"/>
          </a:xfrm>
          <a:custGeom>
            <a:avLst/>
            <a:gdLst/>
            <a:ahLst/>
            <a:cxnLst/>
            <a:rect l="l" t="t" r="r" b="b"/>
            <a:pathLst>
              <a:path w="314325" h="325120">
                <a:moveTo>
                  <a:pt x="156972" y="0"/>
                </a:moveTo>
                <a:lnTo>
                  <a:pt x="107357" y="8272"/>
                </a:lnTo>
                <a:lnTo>
                  <a:pt x="64267" y="31309"/>
                </a:lnTo>
                <a:lnTo>
                  <a:pt x="30287" y="66440"/>
                </a:lnTo>
                <a:lnTo>
                  <a:pt x="8002" y="110995"/>
                </a:lnTo>
                <a:lnTo>
                  <a:pt x="0" y="162306"/>
                </a:lnTo>
                <a:lnTo>
                  <a:pt x="8002" y="213616"/>
                </a:lnTo>
                <a:lnTo>
                  <a:pt x="30287" y="258171"/>
                </a:lnTo>
                <a:lnTo>
                  <a:pt x="64267" y="293302"/>
                </a:lnTo>
                <a:lnTo>
                  <a:pt x="107357" y="316339"/>
                </a:lnTo>
                <a:lnTo>
                  <a:pt x="156972" y="324612"/>
                </a:lnTo>
                <a:lnTo>
                  <a:pt x="206586" y="316339"/>
                </a:lnTo>
                <a:lnTo>
                  <a:pt x="249676" y="293302"/>
                </a:lnTo>
                <a:lnTo>
                  <a:pt x="283656" y="258171"/>
                </a:lnTo>
                <a:lnTo>
                  <a:pt x="305941" y="213616"/>
                </a:lnTo>
                <a:lnTo>
                  <a:pt x="313944" y="162306"/>
                </a:lnTo>
                <a:lnTo>
                  <a:pt x="305941" y="110995"/>
                </a:lnTo>
                <a:lnTo>
                  <a:pt x="283656" y="66440"/>
                </a:lnTo>
                <a:lnTo>
                  <a:pt x="249676" y="31309"/>
                </a:lnTo>
                <a:lnTo>
                  <a:pt x="206586" y="8272"/>
                </a:lnTo>
                <a:lnTo>
                  <a:pt x="156972" y="0"/>
                </a:lnTo>
                <a:close/>
              </a:path>
            </a:pathLst>
          </a:custGeom>
          <a:solidFill>
            <a:srgbClr val="00B050"/>
          </a:solidFill>
        </p:spPr>
        <p:txBody>
          <a:bodyPr wrap="square" lIns="0" tIns="0" rIns="0" bIns="0" rtlCol="0"/>
          <a:lstStyle/>
          <a:p>
            <a:endParaRPr/>
          </a:p>
        </p:txBody>
      </p:sp>
      <p:sp>
        <p:nvSpPr>
          <p:cNvPr id="99" name="object 11"/>
          <p:cNvSpPr/>
          <p:nvPr/>
        </p:nvSpPr>
        <p:spPr>
          <a:xfrm>
            <a:off x="1902015" y="3568638"/>
            <a:ext cx="314325" cy="325120"/>
          </a:xfrm>
          <a:custGeom>
            <a:avLst/>
            <a:gdLst/>
            <a:ahLst/>
            <a:cxnLst/>
            <a:rect l="l" t="t" r="r" b="b"/>
            <a:pathLst>
              <a:path w="314325" h="325120">
                <a:moveTo>
                  <a:pt x="156972" y="0"/>
                </a:moveTo>
                <a:lnTo>
                  <a:pt x="107357" y="8272"/>
                </a:lnTo>
                <a:lnTo>
                  <a:pt x="64267" y="31309"/>
                </a:lnTo>
                <a:lnTo>
                  <a:pt x="30287" y="66440"/>
                </a:lnTo>
                <a:lnTo>
                  <a:pt x="8002" y="110995"/>
                </a:lnTo>
                <a:lnTo>
                  <a:pt x="0" y="162306"/>
                </a:lnTo>
                <a:lnTo>
                  <a:pt x="8002" y="213616"/>
                </a:lnTo>
                <a:lnTo>
                  <a:pt x="30287" y="258171"/>
                </a:lnTo>
                <a:lnTo>
                  <a:pt x="64267" y="293302"/>
                </a:lnTo>
                <a:lnTo>
                  <a:pt x="107357" y="316339"/>
                </a:lnTo>
                <a:lnTo>
                  <a:pt x="156972" y="324612"/>
                </a:lnTo>
                <a:lnTo>
                  <a:pt x="206586" y="316339"/>
                </a:lnTo>
                <a:lnTo>
                  <a:pt x="249676" y="293302"/>
                </a:lnTo>
                <a:lnTo>
                  <a:pt x="283656" y="258171"/>
                </a:lnTo>
                <a:lnTo>
                  <a:pt x="305941" y="213616"/>
                </a:lnTo>
                <a:lnTo>
                  <a:pt x="313944" y="162306"/>
                </a:lnTo>
                <a:lnTo>
                  <a:pt x="305941" y="110995"/>
                </a:lnTo>
                <a:lnTo>
                  <a:pt x="283656" y="66440"/>
                </a:lnTo>
                <a:lnTo>
                  <a:pt x="249676" y="31309"/>
                </a:lnTo>
                <a:lnTo>
                  <a:pt x="206586" y="8272"/>
                </a:lnTo>
                <a:lnTo>
                  <a:pt x="156972" y="0"/>
                </a:lnTo>
                <a:close/>
              </a:path>
            </a:pathLst>
          </a:custGeom>
          <a:solidFill>
            <a:srgbClr val="00B050"/>
          </a:solidFill>
        </p:spPr>
        <p:txBody>
          <a:bodyPr wrap="square" lIns="0" tIns="0" rIns="0" bIns="0" rtlCol="0"/>
          <a:lstStyle/>
          <a:p>
            <a:endParaRPr/>
          </a:p>
        </p:txBody>
      </p:sp>
      <p:sp>
        <p:nvSpPr>
          <p:cNvPr id="100" name="object 11"/>
          <p:cNvSpPr/>
          <p:nvPr/>
        </p:nvSpPr>
        <p:spPr>
          <a:xfrm>
            <a:off x="3012374" y="3568638"/>
            <a:ext cx="314325" cy="325120"/>
          </a:xfrm>
          <a:custGeom>
            <a:avLst/>
            <a:gdLst/>
            <a:ahLst/>
            <a:cxnLst/>
            <a:rect l="l" t="t" r="r" b="b"/>
            <a:pathLst>
              <a:path w="314325" h="325120">
                <a:moveTo>
                  <a:pt x="156972" y="0"/>
                </a:moveTo>
                <a:lnTo>
                  <a:pt x="107357" y="8272"/>
                </a:lnTo>
                <a:lnTo>
                  <a:pt x="64267" y="31309"/>
                </a:lnTo>
                <a:lnTo>
                  <a:pt x="30287" y="66440"/>
                </a:lnTo>
                <a:lnTo>
                  <a:pt x="8002" y="110995"/>
                </a:lnTo>
                <a:lnTo>
                  <a:pt x="0" y="162306"/>
                </a:lnTo>
                <a:lnTo>
                  <a:pt x="8002" y="213616"/>
                </a:lnTo>
                <a:lnTo>
                  <a:pt x="30287" y="258171"/>
                </a:lnTo>
                <a:lnTo>
                  <a:pt x="64267" y="293302"/>
                </a:lnTo>
                <a:lnTo>
                  <a:pt x="107357" y="316339"/>
                </a:lnTo>
                <a:lnTo>
                  <a:pt x="156972" y="324612"/>
                </a:lnTo>
                <a:lnTo>
                  <a:pt x="206586" y="316339"/>
                </a:lnTo>
                <a:lnTo>
                  <a:pt x="249676" y="293302"/>
                </a:lnTo>
                <a:lnTo>
                  <a:pt x="283656" y="258171"/>
                </a:lnTo>
                <a:lnTo>
                  <a:pt x="305941" y="213616"/>
                </a:lnTo>
                <a:lnTo>
                  <a:pt x="313944" y="162306"/>
                </a:lnTo>
                <a:lnTo>
                  <a:pt x="305941" y="110995"/>
                </a:lnTo>
                <a:lnTo>
                  <a:pt x="283656" y="66440"/>
                </a:lnTo>
                <a:lnTo>
                  <a:pt x="249676" y="31309"/>
                </a:lnTo>
                <a:lnTo>
                  <a:pt x="206586" y="8272"/>
                </a:lnTo>
                <a:lnTo>
                  <a:pt x="156972" y="0"/>
                </a:lnTo>
                <a:close/>
              </a:path>
            </a:pathLst>
          </a:custGeom>
          <a:solidFill>
            <a:srgbClr val="00B050"/>
          </a:solidFill>
        </p:spPr>
        <p:txBody>
          <a:bodyPr wrap="square" lIns="0" tIns="0" rIns="0" bIns="0" rtlCol="0"/>
          <a:lstStyle/>
          <a:p>
            <a:endParaRPr/>
          </a:p>
        </p:txBody>
      </p:sp>
      <p:sp>
        <p:nvSpPr>
          <p:cNvPr id="101" name="object 11"/>
          <p:cNvSpPr/>
          <p:nvPr/>
        </p:nvSpPr>
        <p:spPr>
          <a:xfrm>
            <a:off x="4269359" y="3568638"/>
            <a:ext cx="314325" cy="325120"/>
          </a:xfrm>
          <a:custGeom>
            <a:avLst/>
            <a:gdLst/>
            <a:ahLst/>
            <a:cxnLst/>
            <a:rect l="l" t="t" r="r" b="b"/>
            <a:pathLst>
              <a:path w="314325" h="325120">
                <a:moveTo>
                  <a:pt x="156972" y="0"/>
                </a:moveTo>
                <a:lnTo>
                  <a:pt x="107357" y="8272"/>
                </a:lnTo>
                <a:lnTo>
                  <a:pt x="64267" y="31309"/>
                </a:lnTo>
                <a:lnTo>
                  <a:pt x="30287" y="66440"/>
                </a:lnTo>
                <a:lnTo>
                  <a:pt x="8002" y="110995"/>
                </a:lnTo>
                <a:lnTo>
                  <a:pt x="0" y="162306"/>
                </a:lnTo>
                <a:lnTo>
                  <a:pt x="8002" y="213616"/>
                </a:lnTo>
                <a:lnTo>
                  <a:pt x="30287" y="258171"/>
                </a:lnTo>
                <a:lnTo>
                  <a:pt x="64267" y="293302"/>
                </a:lnTo>
                <a:lnTo>
                  <a:pt x="107357" y="316339"/>
                </a:lnTo>
                <a:lnTo>
                  <a:pt x="156972" y="324612"/>
                </a:lnTo>
                <a:lnTo>
                  <a:pt x="206586" y="316339"/>
                </a:lnTo>
                <a:lnTo>
                  <a:pt x="249676" y="293302"/>
                </a:lnTo>
                <a:lnTo>
                  <a:pt x="283656" y="258171"/>
                </a:lnTo>
                <a:lnTo>
                  <a:pt x="305941" y="213616"/>
                </a:lnTo>
                <a:lnTo>
                  <a:pt x="313944" y="162306"/>
                </a:lnTo>
                <a:lnTo>
                  <a:pt x="305941" y="110995"/>
                </a:lnTo>
                <a:lnTo>
                  <a:pt x="283656" y="66440"/>
                </a:lnTo>
                <a:lnTo>
                  <a:pt x="249676" y="31309"/>
                </a:lnTo>
                <a:lnTo>
                  <a:pt x="206586" y="8272"/>
                </a:lnTo>
                <a:lnTo>
                  <a:pt x="156972" y="0"/>
                </a:lnTo>
                <a:close/>
              </a:path>
            </a:pathLst>
          </a:custGeom>
          <a:solidFill>
            <a:srgbClr val="00B050"/>
          </a:solidFill>
        </p:spPr>
        <p:txBody>
          <a:bodyPr wrap="square" lIns="0" tIns="0" rIns="0" bIns="0" rtlCol="0"/>
          <a:lstStyle/>
          <a:p>
            <a:endParaRPr/>
          </a:p>
        </p:txBody>
      </p:sp>
      <p:sp>
        <p:nvSpPr>
          <p:cNvPr id="102" name="object 11"/>
          <p:cNvSpPr/>
          <p:nvPr/>
        </p:nvSpPr>
        <p:spPr>
          <a:xfrm>
            <a:off x="5513196" y="3568638"/>
            <a:ext cx="314325" cy="325120"/>
          </a:xfrm>
          <a:custGeom>
            <a:avLst/>
            <a:gdLst/>
            <a:ahLst/>
            <a:cxnLst/>
            <a:rect l="l" t="t" r="r" b="b"/>
            <a:pathLst>
              <a:path w="314325" h="325120">
                <a:moveTo>
                  <a:pt x="156972" y="0"/>
                </a:moveTo>
                <a:lnTo>
                  <a:pt x="107357" y="8272"/>
                </a:lnTo>
                <a:lnTo>
                  <a:pt x="64267" y="31309"/>
                </a:lnTo>
                <a:lnTo>
                  <a:pt x="30287" y="66440"/>
                </a:lnTo>
                <a:lnTo>
                  <a:pt x="8002" y="110995"/>
                </a:lnTo>
                <a:lnTo>
                  <a:pt x="0" y="162306"/>
                </a:lnTo>
                <a:lnTo>
                  <a:pt x="8002" y="213616"/>
                </a:lnTo>
                <a:lnTo>
                  <a:pt x="30287" y="258171"/>
                </a:lnTo>
                <a:lnTo>
                  <a:pt x="64267" y="293302"/>
                </a:lnTo>
                <a:lnTo>
                  <a:pt x="107357" y="316339"/>
                </a:lnTo>
                <a:lnTo>
                  <a:pt x="156972" y="324612"/>
                </a:lnTo>
                <a:lnTo>
                  <a:pt x="206586" y="316339"/>
                </a:lnTo>
                <a:lnTo>
                  <a:pt x="249676" y="293302"/>
                </a:lnTo>
                <a:lnTo>
                  <a:pt x="283656" y="258171"/>
                </a:lnTo>
                <a:lnTo>
                  <a:pt x="305941" y="213616"/>
                </a:lnTo>
                <a:lnTo>
                  <a:pt x="313944" y="162306"/>
                </a:lnTo>
                <a:lnTo>
                  <a:pt x="305941" y="110995"/>
                </a:lnTo>
                <a:lnTo>
                  <a:pt x="283656" y="66440"/>
                </a:lnTo>
                <a:lnTo>
                  <a:pt x="249676" y="31309"/>
                </a:lnTo>
                <a:lnTo>
                  <a:pt x="206586" y="8272"/>
                </a:lnTo>
                <a:lnTo>
                  <a:pt x="156972" y="0"/>
                </a:lnTo>
                <a:close/>
              </a:path>
            </a:pathLst>
          </a:custGeom>
          <a:solidFill>
            <a:srgbClr val="00B050"/>
          </a:solidFill>
        </p:spPr>
        <p:txBody>
          <a:bodyPr wrap="square" lIns="0" tIns="0" rIns="0" bIns="0" rtlCol="0"/>
          <a:lstStyle/>
          <a:p>
            <a:endParaRPr/>
          </a:p>
        </p:txBody>
      </p:sp>
      <p:sp>
        <p:nvSpPr>
          <p:cNvPr id="103" name="object 11"/>
          <p:cNvSpPr/>
          <p:nvPr/>
        </p:nvSpPr>
        <p:spPr>
          <a:xfrm>
            <a:off x="6760082" y="3573112"/>
            <a:ext cx="314325" cy="325120"/>
          </a:xfrm>
          <a:custGeom>
            <a:avLst/>
            <a:gdLst/>
            <a:ahLst/>
            <a:cxnLst/>
            <a:rect l="l" t="t" r="r" b="b"/>
            <a:pathLst>
              <a:path w="314325" h="325120">
                <a:moveTo>
                  <a:pt x="156972" y="0"/>
                </a:moveTo>
                <a:lnTo>
                  <a:pt x="107357" y="8272"/>
                </a:lnTo>
                <a:lnTo>
                  <a:pt x="64267" y="31309"/>
                </a:lnTo>
                <a:lnTo>
                  <a:pt x="30287" y="66440"/>
                </a:lnTo>
                <a:lnTo>
                  <a:pt x="8002" y="110995"/>
                </a:lnTo>
                <a:lnTo>
                  <a:pt x="0" y="162306"/>
                </a:lnTo>
                <a:lnTo>
                  <a:pt x="8002" y="213616"/>
                </a:lnTo>
                <a:lnTo>
                  <a:pt x="30287" y="258171"/>
                </a:lnTo>
                <a:lnTo>
                  <a:pt x="64267" y="293302"/>
                </a:lnTo>
                <a:lnTo>
                  <a:pt x="107357" y="316339"/>
                </a:lnTo>
                <a:lnTo>
                  <a:pt x="156972" y="324612"/>
                </a:lnTo>
                <a:lnTo>
                  <a:pt x="206586" y="316339"/>
                </a:lnTo>
                <a:lnTo>
                  <a:pt x="249676" y="293302"/>
                </a:lnTo>
                <a:lnTo>
                  <a:pt x="283656" y="258171"/>
                </a:lnTo>
                <a:lnTo>
                  <a:pt x="305941" y="213616"/>
                </a:lnTo>
                <a:lnTo>
                  <a:pt x="313944" y="162306"/>
                </a:lnTo>
                <a:lnTo>
                  <a:pt x="305941" y="110995"/>
                </a:lnTo>
                <a:lnTo>
                  <a:pt x="283656" y="66440"/>
                </a:lnTo>
                <a:lnTo>
                  <a:pt x="249676" y="31309"/>
                </a:lnTo>
                <a:lnTo>
                  <a:pt x="206586" y="8272"/>
                </a:lnTo>
                <a:lnTo>
                  <a:pt x="156972" y="0"/>
                </a:lnTo>
                <a:close/>
              </a:path>
            </a:pathLst>
          </a:custGeom>
          <a:solidFill>
            <a:srgbClr val="00B050"/>
          </a:solidFill>
        </p:spPr>
        <p:txBody>
          <a:bodyPr wrap="square" lIns="0" tIns="0" rIns="0" bIns="0" rtlCol="0"/>
          <a:lstStyle/>
          <a:p>
            <a:endParaRPr/>
          </a:p>
        </p:txBody>
      </p:sp>
      <p:sp>
        <p:nvSpPr>
          <p:cNvPr id="104" name="object 11"/>
          <p:cNvSpPr/>
          <p:nvPr/>
        </p:nvSpPr>
        <p:spPr>
          <a:xfrm>
            <a:off x="8030399" y="3573654"/>
            <a:ext cx="314325" cy="325120"/>
          </a:xfrm>
          <a:custGeom>
            <a:avLst/>
            <a:gdLst/>
            <a:ahLst/>
            <a:cxnLst/>
            <a:rect l="l" t="t" r="r" b="b"/>
            <a:pathLst>
              <a:path w="314325" h="325120">
                <a:moveTo>
                  <a:pt x="156972" y="0"/>
                </a:moveTo>
                <a:lnTo>
                  <a:pt x="107357" y="8272"/>
                </a:lnTo>
                <a:lnTo>
                  <a:pt x="64267" y="31309"/>
                </a:lnTo>
                <a:lnTo>
                  <a:pt x="30287" y="66440"/>
                </a:lnTo>
                <a:lnTo>
                  <a:pt x="8002" y="110995"/>
                </a:lnTo>
                <a:lnTo>
                  <a:pt x="0" y="162306"/>
                </a:lnTo>
                <a:lnTo>
                  <a:pt x="8002" y="213616"/>
                </a:lnTo>
                <a:lnTo>
                  <a:pt x="30287" y="258171"/>
                </a:lnTo>
                <a:lnTo>
                  <a:pt x="64267" y="293302"/>
                </a:lnTo>
                <a:lnTo>
                  <a:pt x="107357" y="316339"/>
                </a:lnTo>
                <a:lnTo>
                  <a:pt x="156972" y="324612"/>
                </a:lnTo>
                <a:lnTo>
                  <a:pt x="206586" y="316339"/>
                </a:lnTo>
                <a:lnTo>
                  <a:pt x="249676" y="293302"/>
                </a:lnTo>
                <a:lnTo>
                  <a:pt x="283656" y="258171"/>
                </a:lnTo>
                <a:lnTo>
                  <a:pt x="305941" y="213616"/>
                </a:lnTo>
                <a:lnTo>
                  <a:pt x="313944" y="162306"/>
                </a:lnTo>
                <a:lnTo>
                  <a:pt x="305941" y="110995"/>
                </a:lnTo>
                <a:lnTo>
                  <a:pt x="283656" y="66440"/>
                </a:lnTo>
                <a:lnTo>
                  <a:pt x="249676" y="31309"/>
                </a:lnTo>
                <a:lnTo>
                  <a:pt x="206586" y="8272"/>
                </a:lnTo>
                <a:lnTo>
                  <a:pt x="156972" y="0"/>
                </a:lnTo>
                <a:close/>
              </a:path>
            </a:pathLst>
          </a:custGeom>
          <a:solidFill>
            <a:srgbClr val="00B050"/>
          </a:solidFill>
        </p:spPr>
        <p:txBody>
          <a:bodyPr wrap="square" lIns="0" tIns="0" rIns="0" bIns="0" rtlCol="0"/>
          <a:lstStyle/>
          <a:p>
            <a:endParaRPr/>
          </a:p>
        </p:txBody>
      </p:sp>
      <p:sp>
        <p:nvSpPr>
          <p:cNvPr id="106" name="object 8"/>
          <p:cNvSpPr/>
          <p:nvPr/>
        </p:nvSpPr>
        <p:spPr>
          <a:xfrm>
            <a:off x="2081340" y="4864128"/>
            <a:ext cx="127000" cy="238760"/>
          </a:xfrm>
          <a:prstGeom prst="rect">
            <a:avLst/>
          </a:prstGeom>
          <a:blipFill>
            <a:blip r:embed="rId2" cstate="print"/>
            <a:stretch>
              <a:fillRect/>
            </a:stretch>
          </a:blipFill>
        </p:spPr>
        <p:txBody>
          <a:bodyPr wrap="square" lIns="0" tIns="0" rIns="0" bIns="0" rtlCol="0"/>
          <a:lstStyle/>
          <a:p>
            <a:endParaRPr/>
          </a:p>
        </p:txBody>
      </p:sp>
      <p:sp>
        <p:nvSpPr>
          <p:cNvPr id="107" name="object 11"/>
          <p:cNvSpPr/>
          <p:nvPr/>
        </p:nvSpPr>
        <p:spPr>
          <a:xfrm>
            <a:off x="2081340" y="5428007"/>
            <a:ext cx="127000" cy="214096"/>
          </a:xfrm>
          <a:prstGeom prst="rect">
            <a:avLst/>
          </a:prstGeom>
          <a:blipFill>
            <a:blip r:embed="rId3" cstate="print"/>
            <a:stretch>
              <a:fillRect/>
            </a:stretch>
          </a:blipFill>
        </p:spPr>
        <p:txBody>
          <a:bodyPr wrap="square" lIns="0" tIns="0" rIns="0" bIns="0" rtlCol="0"/>
          <a:lstStyle/>
          <a:p>
            <a:endParaRPr/>
          </a:p>
        </p:txBody>
      </p:sp>
      <p:sp>
        <p:nvSpPr>
          <p:cNvPr id="108" name="object 8"/>
          <p:cNvSpPr/>
          <p:nvPr/>
        </p:nvSpPr>
        <p:spPr>
          <a:xfrm>
            <a:off x="924052" y="4864128"/>
            <a:ext cx="127000" cy="238760"/>
          </a:xfrm>
          <a:prstGeom prst="rect">
            <a:avLst/>
          </a:prstGeom>
          <a:blipFill>
            <a:blip r:embed="rId2" cstate="print"/>
            <a:stretch>
              <a:fillRect/>
            </a:stretch>
          </a:blipFill>
        </p:spPr>
        <p:txBody>
          <a:bodyPr wrap="square" lIns="0" tIns="0" rIns="0" bIns="0" rtlCol="0"/>
          <a:lstStyle/>
          <a:p>
            <a:endParaRPr/>
          </a:p>
        </p:txBody>
      </p:sp>
      <p:sp>
        <p:nvSpPr>
          <p:cNvPr id="109" name="object 11"/>
          <p:cNvSpPr/>
          <p:nvPr/>
        </p:nvSpPr>
        <p:spPr>
          <a:xfrm>
            <a:off x="924052" y="5428007"/>
            <a:ext cx="127000" cy="214096"/>
          </a:xfrm>
          <a:prstGeom prst="rect">
            <a:avLst/>
          </a:prstGeom>
          <a:blipFill>
            <a:blip r:embed="rId3" cstate="print"/>
            <a:stretch>
              <a:fillRect/>
            </a:stretch>
          </a:blipFill>
        </p:spPr>
        <p:txBody>
          <a:bodyPr wrap="square" lIns="0" tIns="0" rIns="0" bIns="0" rtlCol="0"/>
          <a:lstStyle/>
          <a:p>
            <a:endParaRPr/>
          </a:p>
        </p:txBody>
      </p:sp>
      <p:cxnSp>
        <p:nvCxnSpPr>
          <p:cNvPr id="110" name="直接箭头连接符 109"/>
          <p:cNvCxnSpPr>
            <a:stCxn id="10" idx="2"/>
          </p:cNvCxnSpPr>
          <p:nvPr/>
        </p:nvCxnSpPr>
        <p:spPr>
          <a:xfrm flipH="1">
            <a:off x="994407" y="3988116"/>
            <a:ext cx="6859" cy="536575"/>
          </a:xfrm>
          <a:prstGeom prst="straightConnector1">
            <a:avLst/>
          </a:prstGeom>
          <a:ln w="19050">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1" name="object 34"/>
          <p:cNvSpPr/>
          <p:nvPr/>
        </p:nvSpPr>
        <p:spPr>
          <a:xfrm>
            <a:off x="1146682" y="4638803"/>
            <a:ext cx="841186" cy="127000"/>
          </a:xfrm>
          <a:custGeom>
            <a:avLst/>
            <a:gdLst/>
            <a:ahLst/>
            <a:cxnLst/>
            <a:rect l="l" t="t" r="r" b="b"/>
            <a:pathLst>
              <a:path w="687069" h="127000">
                <a:moveTo>
                  <a:pt x="560069" y="0"/>
                </a:moveTo>
                <a:lnTo>
                  <a:pt x="560069" y="127000"/>
                </a:lnTo>
                <a:lnTo>
                  <a:pt x="674369" y="69850"/>
                </a:lnTo>
                <a:lnTo>
                  <a:pt x="572769" y="69850"/>
                </a:lnTo>
                <a:lnTo>
                  <a:pt x="572769" y="57150"/>
                </a:lnTo>
                <a:lnTo>
                  <a:pt x="674369" y="57150"/>
                </a:lnTo>
                <a:lnTo>
                  <a:pt x="560069" y="0"/>
                </a:lnTo>
                <a:close/>
              </a:path>
              <a:path w="687069" h="127000">
                <a:moveTo>
                  <a:pt x="560069" y="57150"/>
                </a:moveTo>
                <a:lnTo>
                  <a:pt x="0" y="57150"/>
                </a:lnTo>
                <a:lnTo>
                  <a:pt x="0" y="69850"/>
                </a:lnTo>
                <a:lnTo>
                  <a:pt x="560069" y="69850"/>
                </a:lnTo>
                <a:lnTo>
                  <a:pt x="560069" y="57150"/>
                </a:lnTo>
                <a:close/>
              </a:path>
              <a:path w="687069" h="127000">
                <a:moveTo>
                  <a:pt x="674369" y="57150"/>
                </a:moveTo>
                <a:lnTo>
                  <a:pt x="572769" y="57150"/>
                </a:lnTo>
                <a:lnTo>
                  <a:pt x="572769" y="69850"/>
                </a:lnTo>
                <a:lnTo>
                  <a:pt x="674369" y="69850"/>
                </a:lnTo>
                <a:lnTo>
                  <a:pt x="687069" y="63500"/>
                </a:lnTo>
                <a:lnTo>
                  <a:pt x="674369" y="57150"/>
                </a:lnTo>
                <a:close/>
              </a:path>
            </a:pathLst>
          </a:custGeom>
          <a:solidFill>
            <a:srgbClr val="000000"/>
          </a:solidFill>
        </p:spPr>
        <p:txBody>
          <a:bodyPr wrap="square" lIns="0" tIns="0" rIns="0" bIns="0" rtlCol="0"/>
          <a:lstStyle/>
          <a:p>
            <a:endParaRPr/>
          </a:p>
        </p:txBody>
      </p:sp>
      <p:sp>
        <p:nvSpPr>
          <p:cNvPr id="112" name="object 35"/>
          <p:cNvSpPr/>
          <p:nvPr/>
        </p:nvSpPr>
        <p:spPr>
          <a:xfrm>
            <a:off x="1143000" y="4793235"/>
            <a:ext cx="856614" cy="471832"/>
          </a:xfrm>
          <a:custGeom>
            <a:avLst/>
            <a:gdLst/>
            <a:ahLst/>
            <a:cxnLst/>
            <a:rect l="l" t="t" r="r" b="b"/>
            <a:pathLst>
              <a:path w="736600" h="454660">
                <a:moveTo>
                  <a:pt x="624531" y="60873"/>
                </a:moveTo>
                <a:lnTo>
                  <a:pt x="0" y="443357"/>
                </a:lnTo>
                <a:lnTo>
                  <a:pt x="6604" y="454152"/>
                </a:lnTo>
                <a:lnTo>
                  <a:pt x="631193" y="71758"/>
                </a:lnTo>
                <a:lnTo>
                  <a:pt x="624531" y="60873"/>
                </a:lnTo>
                <a:close/>
              </a:path>
              <a:path w="736600" h="454660">
                <a:moveTo>
                  <a:pt x="702390" y="54229"/>
                </a:moveTo>
                <a:lnTo>
                  <a:pt x="635381" y="54229"/>
                </a:lnTo>
                <a:lnTo>
                  <a:pt x="641985" y="65151"/>
                </a:lnTo>
                <a:lnTo>
                  <a:pt x="631193" y="71758"/>
                </a:lnTo>
                <a:lnTo>
                  <a:pt x="661035" y="120523"/>
                </a:lnTo>
                <a:lnTo>
                  <a:pt x="702390" y="54229"/>
                </a:lnTo>
                <a:close/>
              </a:path>
              <a:path w="736600" h="454660">
                <a:moveTo>
                  <a:pt x="635381" y="54229"/>
                </a:moveTo>
                <a:lnTo>
                  <a:pt x="624531" y="60873"/>
                </a:lnTo>
                <a:lnTo>
                  <a:pt x="631193" y="71758"/>
                </a:lnTo>
                <a:lnTo>
                  <a:pt x="641985" y="65151"/>
                </a:lnTo>
                <a:lnTo>
                  <a:pt x="635381" y="54229"/>
                </a:lnTo>
                <a:close/>
              </a:path>
              <a:path w="736600" h="454660">
                <a:moveTo>
                  <a:pt x="736219" y="0"/>
                </a:moveTo>
                <a:lnTo>
                  <a:pt x="594741" y="12192"/>
                </a:lnTo>
                <a:lnTo>
                  <a:pt x="624531" y="60873"/>
                </a:lnTo>
                <a:lnTo>
                  <a:pt x="635381" y="54229"/>
                </a:lnTo>
                <a:lnTo>
                  <a:pt x="702390" y="54229"/>
                </a:lnTo>
                <a:lnTo>
                  <a:pt x="736219" y="0"/>
                </a:lnTo>
                <a:close/>
              </a:path>
            </a:pathLst>
          </a:custGeom>
          <a:solidFill>
            <a:srgbClr val="000000"/>
          </a:solidFill>
        </p:spPr>
        <p:txBody>
          <a:bodyPr wrap="square" lIns="0" tIns="0" rIns="0" bIns="0" rtlCol="0"/>
          <a:lstStyle/>
          <a:p>
            <a:endParaRPr/>
          </a:p>
        </p:txBody>
      </p:sp>
      <p:sp>
        <p:nvSpPr>
          <p:cNvPr id="113" name="弧形 112"/>
          <p:cNvSpPr/>
          <p:nvPr/>
        </p:nvSpPr>
        <p:spPr>
          <a:xfrm>
            <a:off x="866521" y="2652523"/>
            <a:ext cx="587374" cy="1015175"/>
          </a:xfrm>
          <a:prstGeom prst="arc">
            <a:avLst>
              <a:gd name="adj1" fmla="val 16200000"/>
              <a:gd name="adj2" fmla="val 5367855"/>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4" name="弧形 113"/>
          <p:cNvSpPr/>
          <p:nvPr/>
        </p:nvSpPr>
        <p:spPr>
          <a:xfrm>
            <a:off x="1916113" y="2652522"/>
            <a:ext cx="587374" cy="1015175"/>
          </a:xfrm>
          <a:prstGeom prst="arc">
            <a:avLst>
              <a:gd name="adj1" fmla="val 16200000"/>
              <a:gd name="adj2" fmla="val 5367855"/>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5" name="弧形 114"/>
          <p:cNvSpPr/>
          <p:nvPr/>
        </p:nvSpPr>
        <p:spPr>
          <a:xfrm>
            <a:off x="3027489" y="2665158"/>
            <a:ext cx="587374" cy="1015175"/>
          </a:xfrm>
          <a:prstGeom prst="arc">
            <a:avLst>
              <a:gd name="adj1" fmla="val 16200000"/>
              <a:gd name="adj2" fmla="val 5367855"/>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6" name="弧形 115"/>
          <p:cNvSpPr/>
          <p:nvPr/>
        </p:nvSpPr>
        <p:spPr>
          <a:xfrm>
            <a:off x="4278058" y="2665158"/>
            <a:ext cx="587374" cy="1015175"/>
          </a:xfrm>
          <a:prstGeom prst="arc">
            <a:avLst>
              <a:gd name="adj1" fmla="val 16200000"/>
              <a:gd name="adj2" fmla="val 5367855"/>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7" name="弧形 116"/>
          <p:cNvSpPr/>
          <p:nvPr/>
        </p:nvSpPr>
        <p:spPr>
          <a:xfrm>
            <a:off x="5533834" y="2665158"/>
            <a:ext cx="587374" cy="1015175"/>
          </a:xfrm>
          <a:prstGeom prst="arc">
            <a:avLst>
              <a:gd name="adj1" fmla="val 16200000"/>
              <a:gd name="adj2" fmla="val 5367855"/>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8" name="弧形 117"/>
          <p:cNvSpPr/>
          <p:nvPr/>
        </p:nvSpPr>
        <p:spPr>
          <a:xfrm>
            <a:off x="6784531" y="2665158"/>
            <a:ext cx="587374" cy="1015175"/>
          </a:xfrm>
          <a:prstGeom prst="arc">
            <a:avLst>
              <a:gd name="adj1" fmla="val 16200000"/>
              <a:gd name="adj2" fmla="val 5367855"/>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9" name="弧形 118"/>
          <p:cNvSpPr/>
          <p:nvPr/>
        </p:nvSpPr>
        <p:spPr>
          <a:xfrm>
            <a:off x="8046275" y="2670586"/>
            <a:ext cx="587374" cy="1015175"/>
          </a:xfrm>
          <a:prstGeom prst="arc">
            <a:avLst>
              <a:gd name="adj1" fmla="val 16200000"/>
              <a:gd name="adj2" fmla="val 5367855"/>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20" name="直接箭头连接符 119"/>
          <p:cNvCxnSpPr/>
          <p:nvPr/>
        </p:nvCxnSpPr>
        <p:spPr>
          <a:xfrm flipH="1">
            <a:off x="7078218" y="3731198"/>
            <a:ext cx="940688"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flipH="1">
            <a:off x="5827522" y="3731198"/>
            <a:ext cx="932560"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p:nvPr/>
        </p:nvCxnSpPr>
        <p:spPr>
          <a:xfrm flipH="1">
            <a:off x="4576953" y="3731198"/>
            <a:ext cx="935356"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p:nvPr/>
        </p:nvCxnSpPr>
        <p:spPr>
          <a:xfrm flipH="1">
            <a:off x="3320796" y="3737103"/>
            <a:ext cx="935356"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p:nvPr/>
        </p:nvCxnSpPr>
        <p:spPr>
          <a:xfrm flipH="1">
            <a:off x="2216340" y="3731198"/>
            <a:ext cx="779590"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p:nvPr/>
        </p:nvCxnSpPr>
        <p:spPr>
          <a:xfrm flipH="1">
            <a:off x="1158430" y="3743898"/>
            <a:ext cx="743585"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6" name="object 33"/>
          <p:cNvSpPr/>
          <p:nvPr/>
        </p:nvSpPr>
        <p:spPr>
          <a:xfrm>
            <a:off x="834262" y="4539743"/>
            <a:ext cx="312420" cy="325120"/>
          </a:xfrm>
          <a:custGeom>
            <a:avLst/>
            <a:gdLst/>
            <a:ahLst/>
            <a:cxnLst/>
            <a:rect l="l" t="t" r="r" b="b"/>
            <a:pathLst>
              <a:path w="312420"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19" y="162306"/>
                </a:lnTo>
                <a:lnTo>
                  <a:pt x="304452" y="110995"/>
                </a:lnTo>
                <a:lnTo>
                  <a:pt x="282269" y="66440"/>
                </a:lnTo>
                <a:lnTo>
                  <a:pt x="248448" y="31309"/>
                </a:lnTo>
                <a:lnTo>
                  <a:pt x="205569" y="8272"/>
                </a:lnTo>
                <a:lnTo>
                  <a:pt x="156210" y="0"/>
                </a:lnTo>
                <a:close/>
              </a:path>
            </a:pathLst>
          </a:custGeom>
          <a:solidFill>
            <a:srgbClr val="FF0000">
              <a:alpha val="59999"/>
            </a:srgbClr>
          </a:solidFill>
        </p:spPr>
        <p:txBody>
          <a:bodyPr wrap="square" lIns="0" tIns="0" rIns="0" bIns="0" rtlCol="0"/>
          <a:lstStyle/>
          <a:p>
            <a:endParaRPr/>
          </a:p>
        </p:txBody>
      </p:sp>
      <p:sp>
        <p:nvSpPr>
          <p:cNvPr id="127" name="object 7"/>
          <p:cNvSpPr/>
          <p:nvPr/>
        </p:nvSpPr>
        <p:spPr>
          <a:xfrm>
            <a:off x="824353" y="5108603"/>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5"/>
                </a:lnTo>
                <a:lnTo>
                  <a:pt x="205569" y="317821"/>
                </a:lnTo>
                <a:lnTo>
                  <a:pt x="248448" y="294668"/>
                </a:lnTo>
                <a:lnTo>
                  <a:pt x="282269" y="259366"/>
                </a:lnTo>
                <a:lnTo>
                  <a:pt x="304452" y="214603"/>
                </a:lnTo>
                <a:lnTo>
                  <a:pt x="312419" y="163067"/>
                </a:lnTo>
                <a:lnTo>
                  <a:pt x="304452" y="111532"/>
                </a:lnTo>
                <a:lnTo>
                  <a:pt x="282269" y="66769"/>
                </a:lnTo>
                <a:lnTo>
                  <a:pt x="248448" y="31467"/>
                </a:lnTo>
                <a:lnTo>
                  <a:pt x="205569" y="8314"/>
                </a:lnTo>
                <a:lnTo>
                  <a:pt x="156210" y="0"/>
                </a:lnTo>
                <a:close/>
              </a:path>
            </a:pathLst>
          </a:custGeom>
          <a:solidFill>
            <a:srgbClr val="6F2F9F">
              <a:alpha val="59999"/>
            </a:srgbClr>
          </a:solidFill>
        </p:spPr>
        <p:txBody>
          <a:bodyPr wrap="square" lIns="0" tIns="0" rIns="0" bIns="0" rtlCol="0"/>
          <a:lstStyle/>
          <a:p>
            <a:endParaRPr/>
          </a:p>
        </p:txBody>
      </p:sp>
      <p:sp>
        <p:nvSpPr>
          <p:cNvPr id="128" name="object 33"/>
          <p:cNvSpPr/>
          <p:nvPr/>
        </p:nvSpPr>
        <p:spPr>
          <a:xfrm>
            <a:off x="1993137" y="4539743"/>
            <a:ext cx="312420" cy="325120"/>
          </a:xfrm>
          <a:custGeom>
            <a:avLst/>
            <a:gdLst/>
            <a:ahLst/>
            <a:cxnLst/>
            <a:rect l="l" t="t" r="r" b="b"/>
            <a:pathLst>
              <a:path w="312420"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19" y="162306"/>
                </a:lnTo>
                <a:lnTo>
                  <a:pt x="304452" y="110995"/>
                </a:lnTo>
                <a:lnTo>
                  <a:pt x="282269" y="66440"/>
                </a:lnTo>
                <a:lnTo>
                  <a:pt x="248448" y="31309"/>
                </a:lnTo>
                <a:lnTo>
                  <a:pt x="205569" y="8272"/>
                </a:lnTo>
                <a:lnTo>
                  <a:pt x="156210" y="0"/>
                </a:lnTo>
                <a:close/>
              </a:path>
            </a:pathLst>
          </a:custGeom>
          <a:solidFill>
            <a:srgbClr val="FF0000">
              <a:alpha val="59999"/>
            </a:srgbClr>
          </a:solidFill>
        </p:spPr>
        <p:txBody>
          <a:bodyPr wrap="square" lIns="0" tIns="0" rIns="0" bIns="0" rtlCol="0"/>
          <a:lstStyle/>
          <a:p>
            <a:endParaRPr/>
          </a:p>
        </p:txBody>
      </p:sp>
      <p:sp>
        <p:nvSpPr>
          <p:cNvPr id="129" name="object 7"/>
          <p:cNvSpPr/>
          <p:nvPr/>
        </p:nvSpPr>
        <p:spPr>
          <a:xfrm>
            <a:off x="1987867" y="5102888"/>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5"/>
                </a:lnTo>
                <a:lnTo>
                  <a:pt x="205569" y="317821"/>
                </a:lnTo>
                <a:lnTo>
                  <a:pt x="248448" y="294668"/>
                </a:lnTo>
                <a:lnTo>
                  <a:pt x="282269" y="259366"/>
                </a:lnTo>
                <a:lnTo>
                  <a:pt x="304452" y="214603"/>
                </a:lnTo>
                <a:lnTo>
                  <a:pt x="312419" y="163067"/>
                </a:lnTo>
                <a:lnTo>
                  <a:pt x="304452" y="111532"/>
                </a:lnTo>
                <a:lnTo>
                  <a:pt x="282269" y="66769"/>
                </a:lnTo>
                <a:lnTo>
                  <a:pt x="248448" y="31467"/>
                </a:lnTo>
                <a:lnTo>
                  <a:pt x="205569" y="8314"/>
                </a:lnTo>
                <a:lnTo>
                  <a:pt x="156210" y="0"/>
                </a:lnTo>
                <a:close/>
              </a:path>
            </a:pathLst>
          </a:custGeom>
          <a:solidFill>
            <a:srgbClr val="6F2F9F">
              <a:alpha val="59999"/>
            </a:srgbClr>
          </a:solidFill>
        </p:spPr>
        <p:txBody>
          <a:bodyPr wrap="square" lIns="0" tIns="0" rIns="0" bIns="0" rtlCol="0"/>
          <a:lstStyle/>
          <a:p>
            <a:endParaRPr/>
          </a:p>
        </p:txBody>
      </p:sp>
    </p:spTree>
    <p:extLst>
      <p:ext uri="{BB962C8B-B14F-4D97-AF65-F5344CB8AC3E}">
        <p14:creationId xmlns:p14="http://schemas.microsoft.com/office/powerpoint/2010/main" val="23863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1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2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1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2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1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2"/>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1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2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2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1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12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1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99"/>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12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13"/>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98"/>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1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9"/>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6"/>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5"/>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4"/>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110"/>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26"/>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08"/>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27"/>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09"/>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3"/>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35"/>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36"/>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28"/>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12"/>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11"/>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106"/>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29"/>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10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3"/>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38"/>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40"/>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37"/>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39"/>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grpId="0" nodeType="clickEffect">
                                  <p:stCondLst>
                                    <p:cond delay="0"/>
                                  </p:stCondLst>
                                  <p:childTnLst>
                                    <p:set>
                                      <p:cBhvr>
                                        <p:cTn id="210" dur="1" fill="hold">
                                          <p:stCondLst>
                                            <p:cond delay="0"/>
                                          </p:stCondLst>
                                        </p:cTn>
                                        <p:tgtEl>
                                          <p:spTgt spid="15"/>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4"/>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17"/>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6"/>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42"/>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43"/>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41"/>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44"/>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grpId="0" nodeType="clickEffect">
                                  <p:stCondLst>
                                    <p:cond delay="0"/>
                                  </p:stCondLst>
                                  <p:childTnLst>
                                    <p:set>
                                      <p:cBhvr>
                                        <p:cTn id="232" dur="1" fill="hold">
                                          <p:stCondLst>
                                            <p:cond delay="0"/>
                                          </p:stCondLst>
                                        </p:cTn>
                                        <p:tgtEl>
                                          <p:spTgt spid="19"/>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8"/>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21"/>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20"/>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presetID="1" presetClass="entr" presetSubtype="0" fill="hold" grpId="0" nodeType="clickEffect">
                                  <p:stCondLst>
                                    <p:cond delay="0"/>
                                  </p:stCondLst>
                                  <p:childTnLst>
                                    <p:set>
                                      <p:cBhvr>
                                        <p:cTn id="244" dur="1" fill="hold">
                                          <p:stCondLst>
                                            <p:cond delay="0"/>
                                          </p:stCondLst>
                                        </p:cTn>
                                        <p:tgtEl>
                                          <p:spTgt spid="46"/>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45"/>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48"/>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47"/>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23"/>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22"/>
                                        </p:tgtEl>
                                        <p:attrNameLst>
                                          <p:attrName>style.visibility</p:attrName>
                                        </p:attrNameLst>
                                      </p:cBhvr>
                                      <p:to>
                                        <p:strVal val="visible"/>
                                      </p:to>
                                    </p:set>
                                  </p:childTnLst>
                                </p:cTn>
                              </p:par>
                            </p:childTnLst>
                          </p:cTn>
                        </p:par>
                      </p:childTnLst>
                    </p:cTn>
                  </p:par>
                  <p:par>
                    <p:cTn id="257" fill="hold">
                      <p:stCondLst>
                        <p:cond delay="indefinite"/>
                      </p:stCondLst>
                      <p:childTnLst>
                        <p:par>
                          <p:cTn id="258" fill="hold">
                            <p:stCondLst>
                              <p:cond delay="0"/>
                            </p:stCondLst>
                            <p:childTnLst>
                              <p:par>
                                <p:cTn id="259" presetID="1" presetClass="entr" presetSubtype="0" fill="hold" grpId="0" nodeType="clickEffect">
                                  <p:stCondLst>
                                    <p:cond delay="0"/>
                                  </p:stCondLst>
                                  <p:childTnLst>
                                    <p:set>
                                      <p:cBhvr>
                                        <p:cTn id="260" dur="1" fill="hold">
                                          <p:stCondLst>
                                            <p:cond delay="0"/>
                                          </p:stCondLst>
                                        </p:cTn>
                                        <p:tgtEl>
                                          <p:spTgt spid="25"/>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24"/>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ntr" presetSubtype="0" fill="hold" grpId="0" nodeType="clickEffect">
                                  <p:stCondLst>
                                    <p:cond delay="0"/>
                                  </p:stCondLst>
                                  <p:childTnLst>
                                    <p:set>
                                      <p:cBhvr>
                                        <p:cTn id="266" dur="1" fill="hold">
                                          <p:stCondLst>
                                            <p:cond delay="0"/>
                                          </p:stCondLst>
                                        </p:cTn>
                                        <p:tgtEl>
                                          <p:spTgt spid="52"/>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50"/>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49"/>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51"/>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ntr" presetSubtype="0" fill="hold" grpId="0" nodeType="clickEffect">
                                  <p:stCondLst>
                                    <p:cond delay="0"/>
                                  </p:stCondLst>
                                  <p:childTnLst>
                                    <p:set>
                                      <p:cBhvr>
                                        <p:cTn id="276" dur="1" fill="hold">
                                          <p:stCondLst>
                                            <p:cond delay="0"/>
                                          </p:stCondLst>
                                        </p:cTn>
                                        <p:tgtEl>
                                          <p:spTgt spid="27"/>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26"/>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ntr" presetSubtype="0" fill="hold" grpId="0" nodeType="clickEffect">
                                  <p:stCondLst>
                                    <p:cond delay="0"/>
                                  </p:stCondLst>
                                  <p:childTnLst>
                                    <p:set>
                                      <p:cBhvr>
                                        <p:cTn id="282" dur="1" fill="hold">
                                          <p:stCondLst>
                                            <p:cond delay="0"/>
                                          </p:stCondLst>
                                        </p:cTn>
                                        <p:tgtEl>
                                          <p:spTgt spid="29"/>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8"/>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54"/>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55"/>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53"/>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56"/>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ntr" presetSubtype="0" fill="hold" grpId="0" nodeType="clickEffect">
                                  <p:stCondLst>
                                    <p:cond delay="0"/>
                                  </p:stCondLst>
                                  <p:childTnLst>
                                    <p:set>
                                      <p:cBhvr>
                                        <p:cTn id="298" dur="1" fill="hold">
                                          <p:stCondLst>
                                            <p:cond delay="0"/>
                                          </p:stCondLst>
                                        </p:cTn>
                                        <p:tgtEl>
                                          <p:spTgt spid="31"/>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30"/>
                                        </p:tgtEl>
                                        <p:attrNameLst>
                                          <p:attrName>style.visibility</p:attrName>
                                        </p:attrNameLst>
                                      </p:cBhvr>
                                      <p:to>
                                        <p:strVal val="visible"/>
                                      </p:to>
                                    </p:set>
                                  </p:childTnLst>
                                </p:cTn>
                              </p:par>
                            </p:childTnLst>
                          </p:cTn>
                        </p:par>
                      </p:childTnLst>
                    </p:cTn>
                  </p:par>
                  <p:par>
                    <p:cTn id="301" fill="hold">
                      <p:stCondLst>
                        <p:cond delay="indefinite"/>
                      </p:stCondLst>
                      <p:childTnLst>
                        <p:par>
                          <p:cTn id="302" fill="hold">
                            <p:stCondLst>
                              <p:cond delay="0"/>
                            </p:stCondLst>
                            <p:childTnLst>
                              <p:par>
                                <p:cTn id="303" presetID="1" presetClass="entr" presetSubtype="0" fill="hold" grpId="0" nodeType="clickEffect">
                                  <p:stCondLst>
                                    <p:cond delay="0"/>
                                  </p:stCondLst>
                                  <p:childTnLst>
                                    <p:set>
                                      <p:cBhvr>
                                        <p:cTn id="304" dur="1" fill="hold">
                                          <p:stCondLst>
                                            <p:cond delay="0"/>
                                          </p:stCondLst>
                                        </p:cTn>
                                        <p:tgtEl>
                                          <p:spTgt spid="34"/>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3" grpId="0"/>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6" grpId="0" animBg="1"/>
      <p:bldP spid="107" grpId="0" animBg="1"/>
      <p:bldP spid="108" grpId="0" animBg="1"/>
      <p:bldP spid="109"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6" grpId="0" animBg="1"/>
      <p:bldP spid="127" grpId="0" animBg="1"/>
      <p:bldP spid="128" grpId="0" animBg="1"/>
      <p:bldP spid="12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486916" y="225297"/>
            <a:ext cx="617474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a:t>翻译模型：神经</a:t>
            </a:r>
            <a:r>
              <a:rPr lang="zh-CN" altLang="en-US" kern="0" dirty="0" smtClean="0"/>
              <a:t>机</a:t>
            </a:r>
            <a:r>
              <a:rPr lang="zh-CN" altLang="en-US" kern="0" spc="-15" dirty="0" smtClean="0"/>
              <a:t>器</a:t>
            </a:r>
            <a:r>
              <a:rPr lang="zh-CN" altLang="en-US" kern="0" dirty="0" smtClean="0"/>
              <a:t>翻译中</a:t>
            </a:r>
            <a:r>
              <a:rPr lang="zh-CN" altLang="en-US" kern="0" spc="-15" dirty="0" smtClean="0"/>
              <a:t>的</a:t>
            </a:r>
            <a:r>
              <a:rPr lang="zh-CN" altLang="en-US" kern="0" dirty="0" smtClean="0"/>
              <a:t>注意力</a:t>
            </a:r>
            <a:endParaRPr lang="zh-CN" altLang="en-US" kern="0" dirty="0"/>
          </a:p>
        </p:txBody>
      </p:sp>
      <p:sp>
        <p:nvSpPr>
          <p:cNvPr id="3" name="object 3"/>
          <p:cNvSpPr txBox="1"/>
          <p:nvPr/>
        </p:nvSpPr>
        <p:spPr>
          <a:xfrm>
            <a:off x="707542" y="1233931"/>
            <a:ext cx="5584825" cy="452120"/>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1300" algn="l"/>
              </a:tabLst>
            </a:pPr>
            <a:r>
              <a:rPr sz="2800" dirty="0">
                <a:latin typeface="Noto Sans Mono CJK JP Regular"/>
                <a:cs typeface="Noto Sans Mono CJK JP Regular"/>
              </a:rPr>
              <a:t>源</a:t>
            </a:r>
            <a:r>
              <a:rPr sz="2800" spc="-5" dirty="0">
                <a:latin typeface="Noto Sans Mono CJK JP Regular"/>
                <a:cs typeface="Noto Sans Mono CJK JP Regular"/>
              </a:rPr>
              <a:t>语言词</a:t>
            </a:r>
            <a:r>
              <a:rPr sz="2800" dirty="0">
                <a:latin typeface="Noto Sans Mono CJK JP Regular"/>
                <a:cs typeface="Noto Sans Mono CJK JP Regular"/>
              </a:rPr>
              <a:t>语</a:t>
            </a:r>
            <a:r>
              <a:rPr sz="2800" spc="-5" dirty="0">
                <a:latin typeface="Noto Sans Mono CJK JP Regular"/>
                <a:cs typeface="Noto Sans Mono CJK JP Regular"/>
              </a:rPr>
              <a:t>目标语</a:t>
            </a:r>
            <a:r>
              <a:rPr sz="2800" dirty="0">
                <a:latin typeface="Noto Sans Mono CJK JP Regular"/>
                <a:cs typeface="Noto Sans Mono CJK JP Regular"/>
              </a:rPr>
              <a:t>言</a:t>
            </a:r>
            <a:r>
              <a:rPr sz="2800" spc="-5" dirty="0">
                <a:latin typeface="Noto Sans Mono CJK JP Regular"/>
                <a:cs typeface="Noto Sans Mono CJK JP Regular"/>
              </a:rPr>
              <a:t>词的关</a:t>
            </a:r>
            <a:r>
              <a:rPr sz="2800" dirty="0">
                <a:latin typeface="Noto Sans Mono CJK JP Regular"/>
                <a:cs typeface="Noto Sans Mono CJK JP Regular"/>
              </a:rPr>
              <a:t>联</a:t>
            </a:r>
            <a:r>
              <a:rPr sz="2800" spc="-5" dirty="0">
                <a:latin typeface="Noto Sans Mono CJK JP Regular"/>
                <a:cs typeface="Noto Sans Mono CJK JP Regular"/>
              </a:rPr>
              <a:t>强度</a:t>
            </a:r>
            <a:endParaRPr sz="2800" dirty="0">
              <a:latin typeface="Noto Sans Mono CJK JP Regular"/>
              <a:cs typeface="Noto Sans Mono CJK JP Regular"/>
            </a:endParaRPr>
          </a:p>
        </p:txBody>
      </p:sp>
      <p:sp>
        <p:nvSpPr>
          <p:cNvPr id="5" name="object 5"/>
          <p:cNvSpPr txBox="1"/>
          <p:nvPr/>
        </p:nvSpPr>
        <p:spPr>
          <a:xfrm>
            <a:off x="5688965" y="6191356"/>
            <a:ext cx="2563622" cy="299720"/>
          </a:xfrm>
          <a:prstGeom prst="rect">
            <a:avLst/>
          </a:prstGeom>
        </p:spPr>
        <p:txBody>
          <a:bodyPr vert="horz" wrap="square" lIns="0" tIns="12700" rIns="0" bIns="0" rtlCol="0">
            <a:spAutoFit/>
          </a:bodyPr>
          <a:lstStyle/>
          <a:p>
            <a:pPr marL="12700">
              <a:lnSpc>
                <a:spcPct val="100000"/>
              </a:lnSpc>
              <a:spcBef>
                <a:spcPts val="100"/>
              </a:spcBef>
            </a:pPr>
            <a:r>
              <a:rPr sz="1800" spc="-114" dirty="0">
                <a:solidFill>
                  <a:srgbClr val="843B0C"/>
                </a:solidFill>
                <a:latin typeface="Noto Sans CJK JP Regular"/>
                <a:cs typeface="Noto Sans CJK JP Regular"/>
              </a:rPr>
              <a:t>(Bahdanau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a:t>
            </a:r>
            <a:r>
              <a:rPr sz="1800" spc="-229" dirty="0">
                <a:solidFill>
                  <a:srgbClr val="843B0C"/>
                </a:solidFill>
                <a:latin typeface="Noto Sans CJK JP Regular"/>
                <a:cs typeface="Noto Sans CJK JP Regular"/>
              </a:rPr>
              <a:t> </a:t>
            </a:r>
            <a:r>
              <a:rPr sz="1800" spc="-60" dirty="0">
                <a:solidFill>
                  <a:srgbClr val="843B0C"/>
                </a:solidFill>
                <a:latin typeface="Noto Sans CJK JP Regular"/>
                <a:cs typeface="Noto Sans CJK JP Regular"/>
              </a:rPr>
              <a:t>2015)</a:t>
            </a:r>
            <a:endParaRPr sz="1800" dirty="0">
              <a:latin typeface="Noto Sans CJK JP Regular"/>
              <a:cs typeface="Noto Sans CJK JP Regular"/>
            </a:endParaRPr>
          </a:p>
        </p:txBody>
      </p:sp>
      <p:sp>
        <p:nvSpPr>
          <p:cNvPr id="6" name="object 6"/>
          <p:cNvSpPr/>
          <p:nvPr/>
        </p:nvSpPr>
        <p:spPr>
          <a:xfrm>
            <a:off x="1258305" y="2093317"/>
            <a:ext cx="2903476" cy="393096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264658" y="2436754"/>
            <a:ext cx="2533649" cy="298721"/>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249926" y="2977951"/>
            <a:ext cx="1720850" cy="895781"/>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5256814" y="4101713"/>
            <a:ext cx="2496849" cy="710793"/>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5262626" y="5209050"/>
            <a:ext cx="2019300" cy="310542"/>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235979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3162045" y="225297"/>
            <a:ext cx="2820670" cy="696595"/>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charset="0"/>
                <a:ea typeface="华文细黑" pitchFamily="2" charset="-122"/>
              </a:defRPr>
            </a:lvl2pPr>
            <a:lvl3pPr algn="l" rtl="0" eaLnBrk="1" fontAlgn="base" hangingPunct="1">
              <a:spcBef>
                <a:spcPct val="0"/>
              </a:spcBef>
              <a:spcAft>
                <a:spcPct val="0"/>
              </a:spcAft>
              <a:defRPr sz="3200" b="1">
                <a:solidFill>
                  <a:srgbClr val="CC0000"/>
                </a:solidFill>
                <a:latin typeface="Arial" charset="0"/>
                <a:ea typeface="华文细黑" pitchFamily="2" charset="-122"/>
              </a:defRPr>
            </a:lvl3pPr>
            <a:lvl4pPr algn="l" rtl="0" eaLnBrk="1" fontAlgn="base" hangingPunct="1">
              <a:spcBef>
                <a:spcPct val="0"/>
              </a:spcBef>
              <a:spcAft>
                <a:spcPct val="0"/>
              </a:spcAft>
              <a:defRPr sz="3200" b="1">
                <a:solidFill>
                  <a:srgbClr val="CC0000"/>
                </a:solidFill>
                <a:latin typeface="Arial" charset="0"/>
                <a:ea typeface="华文细黑" pitchFamily="2" charset="-122"/>
              </a:defRPr>
            </a:lvl4pPr>
            <a:lvl5pPr algn="l" rtl="0" eaLnBrk="1" fontAlgn="base" hangingPunct="1">
              <a:spcBef>
                <a:spcPct val="0"/>
              </a:spcBef>
              <a:spcAft>
                <a:spcPct val="0"/>
              </a:spcAft>
              <a:defRPr sz="3200" b="1">
                <a:solidFill>
                  <a:srgbClr val="CC0000"/>
                </a:solidFill>
                <a:latin typeface="Arial" charset="0"/>
                <a:ea typeface="华文细黑" pitchFamily="2" charset="-122"/>
              </a:defRPr>
            </a:lvl5pPr>
            <a:lvl6pPr marL="457200" algn="l" rtl="0" eaLnBrk="1" fontAlgn="base" hangingPunct="1">
              <a:spcBef>
                <a:spcPct val="0"/>
              </a:spcBef>
              <a:spcAft>
                <a:spcPct val="0"/>
              </a:spcAft>
              <a:defRPr sz="3200" b="1">
                <a:solidFill>
                  <a:srgbClr val="CC0000"/>
                </a:solidFill>
                <a:latin typeface="Arial" charset="0"/>
                <a:ea typeface="华文细黑" pitchFamily="2" charset="-122"/>
              </a:defRPr>
            </a:lvl6pPr>
            <a:lvl7pPr marL="914400" algn="l" rtl="0" eaLnBrk="1" fontAlgn="base" hangingPunct="1">
              <a:spcBef>
                <a:spcPct val="0"/>
              </a:spcBef>
              <a:spcAft>
                <a:spcPct val="0"/>
              </a:spcAft>
              <a:defRPr sz="3200" b="1">
                <a:solidFill>
                  <a:srgbClr val="CC0000"/>
                </a:solidFill>
                <a:latin typeface="Arial" charset="0"/>
                <a:ea typeface="华文细黑" pitchFamily="2" charset="-122"/>
              </a:defRPr>
            </a:lvl7pPr>
            <a:lvl8pPr marL="1371600" algn="l" rtl="0" eaLnBrk="1" fontAlgn="base" hangingPunct="1">
              <a:spcBef>
                <a:spcPct val="0"/>
              </a:spcBef>
              <a:spcAft>
                <a:spcPct val="0"/>
              </a:spcAft>
              <a:defRPr sz="3200" b="1">
                <a:solidFill>
                  <a:srgbClr val="CC0000"/>
                </a:solidFill>
                <a:latin typeface="Arial" charset="0"/>
                <a:ea typeface="华文细黑" pitchFamily="2" charset="-122"/>
              </a:defRPr>
            </a:lvl8pPr>
            <a:lvl9pPr marL="1828800" algn="l" rtl="0" eaLnBrk="1" fontAlgn="base" hangingPunct="1">
              <a:spcBef>
                <a:spcPct val="0"/>
              </a:spcBef>
              <a:spcAft>
                <a:spcPct val="0"/>
              </a:spcAft>
              <a:defRPr sz="3200" b="1">
                <a:solidFill>
                  <a:srgbClr val="CC0000"/>
                </a:solidFill>
                <a:latin typeface="Arial" charset="0"/>
                <a:ea typeface="华文细黑" pitchFamily="2" charset="-122"/>
              </a:defRPr>
            </a:lvl9pPr>
          </a:lstStyle>
          <a:p>
            <a:pPr marL="12700">
              <a:spcBef>
                <a:spcPts val="100"/>
              </a:spcBef>
            </a:pPr>
            <a:r>
              <a:rPr lang="zh-CN" altLang="en-US" kern="0" smtClean="0"/>
              <a:t>罗塞塔</a:t>
            </a:r>
            <a:r>
              <a:rPr lang="zh-CN" altLang="en-US" kern="0" spc="-15" smtClean="0"/>
              <a:t>石</a:t>
            </a:r>
            <a:r>
              <a:rPr lang="zh-CN" altLang="en-US" kern="0" smtClean="0"/>
              <a:t>碑</a:t>
            </a:r>
            <a:endParaRPr lang="zh-CN" altLang="en-US" kern="0" dirty="0"/>
          </a:p>
        </p:txBody>
      </p:sp>
      <p:sp>
        <p:nvSpPr>
          <p:cNvPr id="3" name="object 3"/>
          <p:cNvSpPr/>
          <p:nvPr/>
        </p:nvSpPr>
        <p:spPr>
          <a:xfrm>
            <a:off x="2759964" y="1066800"/>
            <a:ext cx="3642360" cy="497585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56615" y="1066800"/>
            <a:ext cx="2135124" cy="16002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56615" y="4075175"/>
            <a:ext cx="2125980" cy="160019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760464" y="2584704"/>
            <a:ext cx="2065020" cy="1562100"/>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2273300" y="6116523"/>
            <a:ext cx="45974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Noto Sans CJK JP Regular"/>
                <a:cs typeface="Noto Sans CJK JP Regular"/>
              </a:rPr>
              <a:t>平行语料库是破解语言奥秘的钥匙</a:t>
            </a:r>
          </a:p>
        </p:txBody>
      </p:sp>
    </p:spTree>
    <p:extLst>
      <p:ext uri="{BB962C8B-B14F-4D97-AF65-F5344CB8AC3E}">
        <p14:creationId xmlns:p14="http://schemas.microsoft.com/office/powerpoint/2010/main" val="66497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486916" y="217805"/>
            <a:ext cx="617474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a:t>翻译模型：神经</a:t>
            </a:r>
            <a:r>
              <a:rPr lang="zh-CN" altLang="en-US" kern="0" dirty="0" smtClean="0"/>
              <a:t>机</a:t>
            </a:r>
            <a:r>
              <a:rPr lang="zh-CN" altLang="en-US" kern="0" spc="-15" dirty="0" smtClean="0"/>
              <a:t>器</a:t>
            </a:r>
            <a:r>
              <a:rPr lang="zh-CN" altLang="en-US" kern="0" dirty="0" smtClean="0"/>
              <a:t>翻译中</a:t>
            </a:r>
            <a:r>
              <a:rPr lang="zh-CN" altLang="en-US" kern="0" spc="-15" dirty="0" smtClean="0"/>
              <a:t>的</a:t>
            </a:r>
            <a:r>
              <a:rPr lang="zh-CN" altLang="en-US" kern="0" dirty="0" smtClean="0"/>
              <a:t>注意力</a:t>
            </a:r>
            <a:endParaRPr lang="zh-CN" altLang="en-US" kern="0" dirty="0"/>
          </a:p>
        </p:txBody>
      </p:sp>
      <p:sp>
        <p:nvSpPr>
          <p:cNvPr id="3" name="object 3"/>
          <p:cNvSpPr txBox="1"/>
          <p:nvPr/>
        </p:nvSpPr>
        <p:spPr>
          <a:xfrm>
            <a:off x="707542" y="1008634"/>
            <a:ext cx="5584825" cy="452120"/>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1300" algn="l"/>
              </a:tabLst>
            </a:pPr>
            <a:r>
              <a:rPr sz="2800" dirty="0">
                <a:latin typeface="Noto Sans Mono CJK JP Regular"/>
                <a:cs typeface="Noto Sans Mono CJK JP Regular"/>
              </a:rPr>
              <a:t>源</a:t>
            </a:r>
            <a:r>
              <a:rPr sz="2800" spc="-5" dirty="0">
                <a:latin typeface="Noto Sans Mono CJK JP Regular"/>
                <a:cs typeface="Noto Sans Mono CJK JP Regular"/>
              </a:rPr>
              <a:t>语言词</a:t>
            </a:r>
            <a:r>
              <a:rPr sz="2800" dirty="0">
                <a:latin typeface="Noto Sans Mono CJK JP Regular"/>
                <a:cs typeface="Noto Sans Mono CJK JP Regular"/>
              </a:rPr>
              <a:t>语</a:t>
            </a:r>
            <a:r>
              <a:rPr sz="2800" spc="-5" dirty="0">
                <a:latin typeface="Noto Sans Mono CJK JP Regular"/>
                <a:cs typeface="Noto Sans Mono CJK JP Regular"/>
              </a:rPr>
              <a:t>目标语</a:t>
            </a:r>
            <a:r>
              <a:rPr sz="2800" dirty="0">
                <a:latin typeface="Noto Sans Mono CJK JP Regular"/>
                <a:cs typeface="Noto Sans Mono CJK JP Regular"/>
              </a:rPr>
              <a:t>言</a:t>
            </a:r>
            <a:r>
              <a:rPr sz="2800" spc="-5" dirty="0">
                <a:latin typeface="Noto Sans Mono CJK JP Regular"/>
                <a:cs typeface="Noto Sans Mono CJK JP Regular"/>
              </a:rPr>
              <a:t>词的关</a:t>
            </a:r>
            <a:r>
              <a:rPr sz="2800" dirty="0">
                <a:latin typeface="Noto Sans Mono CJK JP Regular"/>
                <a:cs typeface="Noto Sans Mono CJK JP Regular"/>
              </a:rPr>
              <a:t>联</a:t>
            </a:r>
            <a:r>
              <a:rPr sz="2800" spc="-5" dirty="0">
                <a:latin typeface="Noto Sans Mono CJK JP Regular"/>
                <a:cs typeface="Noto Sans Mono CJK JP Regular"/>
              </a:rPr>
              <a:t>强度</a:t>
            </a:r>
            <a:endParaRPr sz="2800">
              <a:latin typeface="Noto Sans Mono CJK JP Regular"/>
              <a:cs typeface="Noto Sans Mono CJK JP Regular"/>
            </a:endParaRPr>
          </a:p>
        </p:txBody>
      </p:sp>
      <p:sp>
        <p:nvSpPr>
          <p:cNvPr id="5" name="object 5"/>
          <p:cNvSpPr txBox="1"/>
          <p:nvPr/>
        </p:nvSpPr>
        <p:spPr>
          <a:xfrm>
            <a:off x="4038601" y="6169508"/>
            <a:ext cx="4775200" cy="299720"/>
          </a:xfrm>
          <a:prstGeom prst="rect">
            <a:avLst/>
          </a:prstGeom>
        </p:spPr>
        <p:txBody>
          <a:bodyPr vert="horz" wrap="square" lIns="0" tIns="12700" rIns="0" bIns="0" rtlCol="0">
            <a:spAutoFit/>
          </a:bodyPr>
          <a:lstStyle/>
          <a:p>
            <a:pPr marL="12700">
              <a:lnSpc>
                <a:spcPct val="100000"/>
              </a:lnSpc>
              <a:spcBef>
                <a:spcPts val="100"/>
              </a:spcBef>
            </a:pPr>
            <a:r>
              <a:rPr sz="1800" spc="-110" dirty="0">
                <a:solidFill>
                  <a:srgbClr val="843B0C"/>
                </a:solidFill>
                <a:latin typeface="Noto Sans CJK JP Regular"/>
                <a:cs typeface="Noto Sans CJK JP Regular"/>
              </a:rPr>
              <a:t>(Bahdanau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 </a:t>
            </a:r>
            <a:r>
              <a:rPr sz="1800" spc="-65" dirty="0">
                <a:solidFill>
                  <a:srgbClr val="843B0C"/>
                </a:solidFill>
                <a:latin typeface="Noto Sans CJK JP Regular"/>
                <a:cs typeface="Noto Sans CJK JP Regular"/>
              </a:rPr>
              <a:t>2015; </a:t>
            </a:r>
            <a:r>
              <a:rPr sz="1800" spc="-60" dirty="0">
                <a:solidFill>
                  <a:srgbClr val="843B0C"/>
                </a:solidFill>
                <a:latin typeface="Noto Sans CJK JP Regular"/>
                <a:cs typeface="Noto Sans CJK JP Regular"/>
              </a:rPr>
              <a:t>Cheng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a:t>
            </a:r>
            <a:r>
              <a:rPr sz="1800" spc="-160" dirty="0">
                <a:solidFill>
                  <a:srgbClr val="843B0C"/>
                </a:solidFill>
                <a:latin typeface="Noto Sans CJK JP Regular"/>
                <a:cs typeface="Noto Sans CJK JP Regular"/>
              </a:rPr>
              <a:t> </a:t>
            </a:r>
            <a:r>
              <a:rPr sz="1800" spc="-65" dirty="0">
                <a:solidFill>
                  <a:srgbClr val="843B0C"/>
                </a:solidFill>
                <a:latin typeface="Noto Sans CJK JP Regular"/>
                <a:cs typeface="Noto Sans CJK JP Regular"/>
              </a:rPr>
              <a:t>2016b)</a:t>
            </a:r>
            <a:endParaRPr sz="1800" dirty="0">
              <a:latin typeface="Noto Sans CJK JP Regular"/>
              <a:cs typeface="Noto Sans CJK JP Regular"/>
            </a:endParaRPr>
          </a:p>
        </p:txBody>
      </p:sp>
      <p:sp>
        <p:nvSpPr>
          <p:cNvPr id="6" name="object 6"/>
          <p:cNvSpPr/>
          <p:nvPr/>
        </p:nvSpPr>
        <p:spPr>
          <a:xfrm>
            <a:off x="1791276" y="1609233"/>
            <a:ext cx="5515054" cy="447774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706906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927608" y="76200"/>
            <a:ext cx="728853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a:t>翻译模型：注意力</a:t>
            </a:r>
            <a:r>
              <a:rPr lang="zh-CN" altLang="en-US" kern="0" spc="-25" dirty="0" smtClean="0"/>
              <a:t>机</a:t>
            </a:r>
            <a:r>
              <a:rPr lang="zh-CN" altLang="en-US" kern="0" dirty="0" smtClean="0"/>
              <a:t>制提升</a:t>
            </a:r>
            <a:r>
              <a:rPr lang="zh-CN" altLang="en-US" kern="0" spc="-25" dirty="0" smtClean="0"/>
              <a:t>长</a:t>
            </a:r>
            <a:r>
              <a:rPr lang="zh-CN" altLang="en-US" kern="0" dirty="0" smtClean="0"/>
              <a:t>句翻译</a:t>
            </a:r>
            <a:r>
              <a:rPr lang="zh-CN" altLang="en-US" kern="0" spc="-25" dirty="0" smtClean="0"/>
              <a:t>效</a:t>
            </a:r>
            <a:r>
              <a:rPr lang="zh-CN" altLang="en-US" kern="0" dirty="0" smtClean="0"/>
              <a:t>果</a:t>
            </a:r>
            <a:endParaRPr lang="zh-CN" altLang="en-US" kern="0" dirty="0"/>
          </a:p>
        </p:txBody>
      </p:sp>
      <p:sp>
        <p:nvSpPr>
          <p:cNvPr id="4" name="object 4"/>
          <p:cNvSpPr txBox="1"/>
          <p:nvPr/>
        </p:nvSpPr>
        <p:spPr>
          <a:xfrm>
            <a:off x="5867400" y="6245708"/>
            <a:ext cx="2699385" cy="299720"/>
          </a:xfrm>
          <a:prstGeom prst="rect">
            <a:avLst/>
          </a:prstGeom>
        </p:spPr>
        <p:txBody>
          <a:bodyPr vert="horz" wrap="square" lIns="0" tIns="12700" rIns="0" bIns="0" rtlCol="0">
            <a:spAutoFit/>
          </a:bodyPr>
          <a:lstStyle/>
          <a:p>
            <a:pPr marL="12700">
              <a:lnSpc>
                <a:spcPct val="100000"/>
              </a:lnSpc>
              <a:spcBef>
                <a:spcPts val="100"/>
              </a:spcBef>
            </a:pPr>
            <a:r>
              <a:rPr sz="1800" spc="-110" dirty="0">
                <a:solidFill>
                  <a:srgbClr val="843B0C"/>
                </a:solidFill>
                <a:latin typeface="Noto Sans CJK JP Regular"/>
                <a:cs typeface="Noto Sans CJK JP Regular"/>
              </a:rPr>
              <a:t>(Bahdanau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a:t>
            </a:r>
            <a:r>
              <a:rPr sz="1800" spc="-254" dirty="0">
                <a:solidFill>
                  <a:srgbClr val="843B0C"/>
                </a:solidFill>
                <a:latin typeface="Noto Sans CJK JP Regular"/>
                <a:cs typeface="Noto Sans CJK JP Regular"/>
              </a:rPr>
              <a:t> </a:t>
            </a:r>
            <a:r>
              <a:rPr sz="1800" spc="-60" dirty="0">
                <a:solidFill>
                  <a:srgbClr val="843B0C"/>
                </a:solidFill>
                <a:latin typeface="Noto Sans CJK JP Regular"/>
                <a:cs typeface="Noto Sans CJK JP Regular"/>
              </a:rPr>
              <a:t>2015)</a:t>
            </a:r>
            <a:endParaRPr sz="1800" dirty="0">
              <a:latin typeface="Noto Sans CJK JP Regular"/>
              <a:cs typeface="Noto Sans CJK JP Regular"/>
            </a:endParaRPr>
          </a:p>
        </p:txBody>
      </p:sp>
      <p:sp>
        <p:nvSpPr>
          <p:cNvPr id="5" name="object 5"/>
          <p:cNvSpPr txBox="1"/>
          <p:nvPr/>
        </p:nvSpPr>
        <p:spPr>
          <a:xfrm>
            <a:off x="1538477" y="5847944"/>
            <a:ext cx="6151245" cy="29972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Noto Sans CJK JP Regular"/>
                <a:cs typeface="Noto Sans CJK JP Regular"/>
              </a:rPr>
              <a:t>RNNenc:</a:t>
            </a:r>
            <a:r>
              <a:rPr sz="1800" spc="40" dirty="0">
                <a:latin typeface="Noto Sans CJK JP Regular"/>
                <a:cs typeface="Noto Sans CJK JP Regular"/>
              </a:rPr>
              <a:t> </a:t>
            </a:r>
            <a:r>
              <a:rPr sz="1800" dirty="0">
                <a:latin typeface="Noto Sans CJK JP Regular"/>
                <a:cs typeface="Noto Sans CJK JP Regular"/>
              </a:rPr>
              <a:t>固定源语言上下文</a:t>
            </a:r>
            <a:r>
              <a:rPr sz="1800" spc="-30" dirty="0">
                <a:latin typeface="Noto Sans CJK JP Regular"/>
                <a:cs typeface="Noto Sans CJK JP Regular"/>
              </a:rPr>
              <a:t>，RNNsearch:</a:t>
            </a:r>
            <a:r>
              <a:rPr sz="1800" spc="60" dirty="0">
                <a:latin typeface="Noto Sans CJK JP Regular"/>
                <a:cs typeface="Noto Sans CJK JP Regular"/>
              </a:rPr>
              <a:t> </a:t>
            </a:r>
            <a:r>
              <a:rPr sz="1800" dirty="0">
                <a:latin typeface="Noto Sans CJK JP Regular"/>
                <a:cs typeface="Noto Sans CJK JP Regular"/>
              </a:rPr>
              <a:t>动态源语言上下文</a:t>
            </a:r>
          </a:p>
        </p:txBody>
      </p:sp>
      <p:sp>
        <p:nvSpPr>
          <p:cNvPr id="6" name="object 6"/>
          <p:cNvSpPr/>
          <p:nvPr/>
        </p:nvSpPr>
        <p:spPr>
          <a:xfrm>
            <a:off x="497480" y="1109944"/>
            <a:ext cx="8226531" cy="459236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070455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07542" y="1079500"/>
            <a:ext cx="2065655" cy="452120"/>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1300" algn="l"/>
              </a:tabLst>
            </a:pPr>
            <a:r>
              <a:rPr sz="2800" spc="-190" dirty="0">
                <a:latin typeface="Arial Unicode MS" panose="020B0604020202020204" pitchFamily="34" charset="-122"/>
                <a:ea typeface="Arial Unicode MS" panose="020B0604020202020204" pitchFamily="34" charset="-122"/>
                <a:cs typeface="Arial Unicode MS" panose="020B0604020202020204" pitchFamily="34" charset="-122"/>
              </a:rPr>
              <a:t>Transformer</a:t>
            </a:r>
            <a:endParaRPr sz="28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object 4"/>
          <p:cNvSpPr txBox="1"/>
          <p:nvPr/>
        </p:nvSpPr>
        <p:spPr>
          <a:xfrm>
            <a:off x="5791200" y="6229706"/>
            <a:ext cx="2914015" cy="314960"/>
          </a:xfrm>
          <a:prstGeom prst="rect">
            <a:avLst/>
          </a:prstGeom>
        </p:spPr>
        <p:txBody>
          <a:bodyPr vert="horz" wrap="square" lIns="0" tIns="12065" rIns="0" bIns="0" rtlCol="0">
            <a:spAutoFit/>
          </a:bodyPr>
          <a:lstStyle/>
          <a:p>
            <a:pPr marL="12700">
              <a:lnSpc>
                <a:spcPct val="100000"/>
              </a:lnSpc>
              <a:spcBef>
                <a:spcPts val="95"/>
              </a:spcBef>
            </a:pPr>
            <a:r>
              <a:rPr sz="1900" spc="-100" dirty="0">
                <a:solidFill>
                  <a:srgbClr val="843B0C"/>
                </a:solidFill>
                <a:latin typeface="Noto Sans CJK JP Regular"/>
                <a:cs typeface="Noto Sans CJK JP Regular"/>
              </a:rPr>
              <a:t>(Vaswani et </a:t>
            </a:r>
            <a:r>
              <a:rPr sz="1900" spc="-120" dirty="0">
                <a:solidFill>
                  <a:srgbClr val="843B0C"/>
                </a:solidFill>
                <a:latin typeface="Noto Sans CJK JP Regular"/>
                <a:cs typeface="Noto Sans CJK JP Regular"/>
              </a:rPr>
              <a:t>al.,</a:t>
            </a:r>
            <a:r>
              <a:rPr sz="1900" spc="-204" dirty="0">
                <a:solidFill>
                  <a:srgbClr val="843B0C"/>
                </a:solidFill>
                <a:latin typeface="Noto Sans CJK JP Regular"/>
                <a:cs typeface="Noto Sans CJK JP Regular"/>
              </a:rPr>
              <a:t> </a:t>
            </a:r>
            <a:r>
              <a:rPr sz="1900" spc="-70" dirty="0">
                <a:solidFill>
                  <a:srgbClr val="843B0C"/>
                </a:solidFill>
                <a:latin typeface="Noto Sans CJK JP Regular"/>
                <a:cs typeface="Noto Sans CJK JP Regular"/>
              </a:rPr>
              <a:t>2017)</a:t>
            </a:r>
            <a:endParaRPr sz="1900" dirty="0">
              <a:latin typeface="Noto Sans CJK JP Regular"/>
              <a:cs typeface="Noto Sans CJK JP Regular"/>
            </a:endParaRPr>
          </a:p>
        </p:txBody>
      </p:sp>
      <p:sp>
        <p:nvSpPr>
          <p:cNvPr id="5" name="object 5"/>
          <p:cNvSpPr txBox="1">
            <a:spLocks/>
          </p:cNvSpPr>
          <p:nvPr/>
        </p:nvSpPr>
        <p:spPr>
          <a:xfrm>
            <a:off x="1895601" y="141605"/>
            <a:ext cx="535432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a:t>翻译模型：网络</a:t>
            </a:r>
            <a:r>
              <a:rPr lang="zh-CN" altLang="en-US" kern="0" dirty="0" smtClean="0"/>
              <a:t>架</a:t>
            </a:r>
            <a:r>
              <a:rPr lang="zh-CN" altLang="en-US" kern="0" spc="-25" dirty="0" smtClean="0"/>
              <a:t>构</a:t>
            </a:r>
            <a:r>
              <a:rPr lang="zh-CN" altLang="en-US" kern="0" dirty="0" smtClean="0"/>
              <a:t>设计</a:t>
            </a:r>
            <a:endParaRPr lang="zh-CN" altLang="en-US" kern="0" dirty="0"/>
          </a:p>
        </p:txBody>
      </p:sp>
      <p:sp>
        <p:nvSpPr>
          <p:cNvPr id="6" name="object 6"/>
          <p:cNvSpPr txBox="1"/>
          <p:nvPr/>
        </p:nvSpPr>
        <p:spPr>
          <a:xfrm>
            <a:off x="4953000" y="2499310"/>
            <a:ext cx="3862578" cy="1859483"/>
          </a:xfrm>
          <a:prstGeom prst="rect">
            <a:avLst/>
          </a:prstGeom>
        </p:spPr>
        <p:txBody>
          <a:bodyPr vert="horz" wrap="square" lIns="0" tIns="12700" rIns="0" bIns="0" rtlCol="0">
            <a:spAutoFit/>
          </a:bodyPr>
          <a:lstStyle/>
          <a:p>
            <a:pPr marL="12700" algn="just">
              <a:lnSpc>
                <a:spcPct val="100000"/>
              </a:lnSpc>
              <a:spcBef>
                <a:spcPts val="100"/>
              </a:spcBef>
            </a:pPr>
            <a:r>
              <a:rPr sz="2400" spc="-5" dirty="0" err="1">
                <a:latin typeface="Noto Sans CJK JP Regular"/>
                <a:cs typeface="Noto Sans CJK JP Regular"/>
              </a:rPr>
              <a:t>同样试图解决</a:t>
            </a:r>
            <a:r>
              <a:rPr sz="2400" spc="-70" dirty="0" err="1">
                <a:latin typeface="Noto Sans CJK JP Regular"/>
                <a:cs typeface="Noto Sans CJK JP Regular"/>
              </a:rPr>
              <a:t>RNNs</a:t>
            </a:r>
            <a:r>
              <a:rPr sz="2400" spc="-5" dirty="0" err="1" smtClean="0">
                <a:latin typeface="Noto Sans CJK JP Regular"/>
                <a:cs typeface="Noto Sans CJK JP Regular"/>
              </a:rPr>
              <a:t>难以并</a:t>
            </a:r>
            <a:r>
              <a:rPr sz="2400" dirty="0" err="1" smtClean="0">
                <a:latin typeface="Noto Sans CJK JP Regular"/>
                <a:cs typeface="Noto Sans CJK JP Regular"/>
              </a:rPr>
              <a:t>行化的缺点</a:t>
            </a:r>
            <a:r>
              <a:rPr sz="2400" dirty="0" err="1">
                <a:latin typeface="Noto Sans CJK JP Regular"/>
                <a:cs typeface="Noto Sans CJK JP Regular"/>
              </a:rPr>
              <a:t>，</a:t>
            </a:r>
            <a:r>
              <a:rPr sz="2400" dirty="0" err="1" smtClean="0">
                <a:latin typeface="Noto Sans CJK JP Regular"/>
                <a:cs typeface="Noto Sans CJK JP Regular"/>
              </a:rPr>
              <a:t>但既不使用</a:t>
            </a:r>
            <a:r>
              <a:rPr sz="2400" spc="-70" dirty="0" err="1" smtClean="0">
                <a:latin typeface="Noto Sans CJK JP Regular"/>
                <a:cs typeface="Noto Sans CJK JP Regular"/>
              </a:rPr>
              <a:t>RNN</a:t>
            </a:r>
            <a:r>
              <a:rPr sz="2400" spc="-55" dirty="0" err="1" smtClean="0">
                <a:latin typeface="Noto Sans CJK JP Regular"/>
                <a:cs typeface="Noto Sans CJK JP Regular"/>
              </a:rPr>
              <a:t>s</a:t>
            </a:r>
            <a:r>
              <a:rPr sz="2400" dirty="0" err="1">
                <a:latin typeface="Noto Sans CJK JP Regular"/>
                <a:cs typeface="Noto Sans CJK JP Regular"/>
              </a:rPr>
              <a:t>也不使</a:t>
            </a:r>
            <a:r>
              <a:rPr sz="2400" spc="-10" dirty="0" err="1">
                <a:latin typeface="Noto Sans CJK JP Regular"/>
                <a:cs typeface="Noto Sans CJK JP Regular"/>
              </a:rPr>
              <a:t>用</a:t>
            </a:r>
            <a:r>
              <a:rPr sz="2400" spc="-50" dirty="0" err="1">
                <a:latin typeface="Noto Sans CJK JP Regular"/>
                <a:cs typeface="Noto Sans CJK JP Regular"/>
              </a:rPr>
              <a:t>CNN</a:t>
            </a:r>
            <a:r>
              <a:rPr sz="2400" spc="-30" dirty="0" err="1">
                <a:latin typeface="Noto Sans CJK JP Regular"/>
                <a:cs typeface="Noto Sans CJK JP Regular"/>
              </a:rPr>
              <a:t>s</a:t>
            </a:r>
            <a:r>
              <a:rPr sz="2400" dirty="0" err="1">
                <a:latin typeface="Noto Sans CJK JP Regular"/>
                <a:cs typeface="Noto Sans CJK JP Regular"/>
              </a:rPr>
              <a:t>，</a:t>
            </a:r>
            <a:r>
              <a:rPr sz="2400" dirty="0" err="1" smtClean="0">
                <a:latin typeface="Noto Sans CJK JP Regular"/>
                <a:cs typeface="Noto Sans CJK JP Regular"/>
              </a:rPr>
              <a:t>只使用注意力机制</a:t>
            </a:r>
            <a:r>
              <a:rPr lang="zh-CN" altLang="en-US" sz="2400" dirty="0">
                <a:latin typeface="Noto Sans CJK JP Regular"/>
                <a:cs typeface="Noto Sans CJK JP Regular"/>
              </a:rPr>
              <a:t>。</a:t>
            </a:r>
            <a:endParaRPr sz="2400" dirty="0">
              <a:latin typeface="Noto Sans CJK JP Regular"/>
              <a:cs typeface="Noto Sans CJK JP Regular"/>
            </a:endParaRPr>
          </a:p>
          <a:p>
            <a:pPr marL="10795" algn="ctr">
              <a:lnSpc>
                <a:spcPct val="100000"/>
              </a:lnSpc>
            </a:pPr>
            <a:r>
              <a:rPr sz="2400" spc="-110" dirty="0" smtClean="0">
                <a:solidFill>
                  <a:srgbClr val="FF0000"/>
                </a:solidFill>
                <a:latin typeface="Times New Roman" panose="02020603050405020304" pitchFamily="18" charset="0"/>
                <a:cs typeface="Times New Roman" panose="02020603050405020304" pitchFamily="18" charset="0"/>
              </a:rPr>
              <a:t>Attention </a:t>
            </a:r>
            <a:r>
              <a:rPr sz="2400" spc="-140" dirty="0">
                <a:solidFill>
                  <a:srgbClr val="FF0000"/>
                </a:solidFill>
                <a:latin typeface="Times New Roman" panose="02020603050405020304" pitchFamily="18" charset="0"/>
                <a:cs typeface="Times New Roman" panose="02020603050405020304" pitchFamily="18" charset="0"/>
              </a:rPr>
              <a:t>is </a:t>
            </a:r>
            <a:r>
              <a:rPr sz="2400" spc="-80" dirty="0">
                <a:solidFill>
                  <a:srgbClr val="FF0000"/>
                </a:solidFill>
                <a:latin typeface="Times New Roman" panose="02020603050405020304" pitchFamily="18" charset="0"/>
                <a:cs typeface="Times New Roman" panose="02020603050405020304" pitchFamily="18" charset="0"/>
              </a:rPr>
              <a:t>All </a:t>
            </a:r>
            <a:r>
              <a:rPr sz="2400" spc="-65" dirty="0">
                <a:solidFill>
                  <a:srgbClr val="FF0000"/>
                </a:solidFill>
                <a:latin typeface="Times New Roman" panose="02020603050405020304" pitchFamily="18" charset="0"/>
                <a:cs typeface="Times New Roman" panose="02020603050405020304" pitchFamily="18" charset="0"/>
              </a:rPr>
              <a:t>You</a:t>
            </a:r>
            <a:r>
              <a:rPr sz="2400" spc="-25" dirty="0">
                <a:solidFill>
                  <a:srgbClr val="FF0000"/>
                </a:solidFill>
                <a:latin typeface="Times New Roman" panose="02020603050405020304" pitchFamily="18" charset="0"/>
                <a:cs typeface="Times New Roman" panose="02020603050405020304" pitchFamily="18" charset="0"/>
              </a:rPr>
              <a:t> </a:t>
            </a:r>
            <a:r>
              <a:rPr sz="2400" spc="-75" dirty="0">
                <a:solidFill>
                  <a:srgbClr val="FF0000"/>
                </a:solidFill>
                <a:latin typeface="Times New Roman" panose="02020603050405020304" pitchFamily="18" charset="0"/>
                <a:cs typeface="Times New Roman" panose="02020603050405020304" pitchFamily="18" charset="0"/>
              </a:rPr>
              <a:t>Need</a:t>
            </a:r>
            <a:endParaRPr sz="2400" dirty="0">
              <a:latin typeface="Times New Roman" panose="02020603050405020304" pitchFamily="18" charset="0"/>
              <a:cs typeface="Times New Roman" panose="02020603050405020304" pitchFamily="18" charset="0"/>
            </a:endParaRPr>
          </a:p>
        </p:txBody>
      </p:sp>
      <p:sp>
        <p:nvSpPr>
          <p:cNvPr id="7" name="object 7"/>
          <p:cNvSpPr/>
          <p:nvPr/>
        </p:nvSpPr>
        <p:spPr>
          <a:xfrm>
            <a:off x="990600" y="1645916"/>
            <a:ext cx="3309205" cy="486882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00498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p:cNvSpPr txBox="1">
            <a:spLocks/>
          </p:cNvSpPr>
          <p:nvPr/>
        </p:nvSpPr>
        <p:spPr>
          <a:xfrm>
            <a:off x="1895601" y="141605"/>
            <a:ext cx="535432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a:t>翻译模型</a:t>
            </a:r>
            <a:r>
              <a:rPr lang="zh-CN" altLang="en-US" kern="0" dirty="0" smtClean="0"/>
              <a:t>：计算框架</a:t>
            </a:r>
            <a:endParaRPr lang="zh-CN" altLang="en-US" kern="0" dirty="0"/>
          </a:p>
        </p:txBody>
      </p:sp>
      <p:sp>
        <p:nvSpPr>
          <p:cNvPr id="4" name="object 3"/>
          <p:cNvSpPr txBox="1"/>
          <p:nvPr/>
        </p:nvSpPr>
        <p:spPr>
          <a:xfrm>
            <a:off x="707542" y="1079500"/>
            <a:ext cx="2721458" cy="443070"/>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1300" algn="l"/>
              </a:tabLst>
            </a:pPr>
            <a:r>
              <a:rPr lang="en-US" sz="2800" spc="-190" dirty="0" smtClean="0">
                <a:latin typeface="Arial Unicode MS" panose="020B0604020202020204" pitchFamily="34" charset="-122"/>
                <a:ea typeface="Arial Unicode MS" panose="020B0604020202020204" pitchFamily="34" charset="-122"/>
                <a:cs typeface="Arial Unicode MS" panose="020B0604020202020204" pitchFamily="34" charset="-122"/>
              </a:rPr>
              <a:t>Tensor2Tensor</a:t>
            </a:r>
            <a:endParaRPr sz="28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 name="矩形 4"/>
          <p:cNvSpPr/>
          <p:nvPr/>
        </p:nvSpPr>
        <p:spPr>
          <a:xfrm>
            <a:off x="707542" y="1752600"/>
            <a:ext cx="7848600" cy="1036181"/>
          </a:xfrm>
          <a:prstGeom prst="rect">
            <a:avLst/>
          </a:prstGeom>
        </p:spPr>
        <p:txBody>
          <a:bodyPr wrap="square">
            <a:spAutoFit/>
          </a:bodyPr>
          <a:lstStyle/>
          <a:p>
            <a:pPr marL="342900" lvl="0" indent="-342900">
              <a:spcBef>
                <a:spcPts val="360"/>
              </a:spcBef>
              <a:spcAft>
                <a:spcPts val="360"/>
              </a:spcAft>
              <a:buFont typeface="+mj-lt"/>
              <a:buAutoNum type="arabicPeriod"/>
              <a:tabLst>
                <a:tab pos="457200" algn="l"/>
              </a:tabLst>
            </a:pPr>
            <a:r>
              <a:rPr lang="zh-CN" altLang="zh-CN" sz="1200" b="1" kern="0" dirty="0">
                <a:solidFill>
                  <a:srgbClr val="333333"/>
                </a:solidFill>
                <a:latin typeface="Calibri" panose="020F0502020204030204" pitchFamily="34" charset="0"/>
                <a:ea typeface="微软雅黑" panose="020B0503020204020204" pitchFamily="34" charset="-122"/>
                <a:cs typeface="宋体" panose="02010600030101010101" pitchFamily="2" charset="-122"/>
              </a:rPr>
              <a:t>问题定义和数据管理的模块。</a:t>
            </a:r>
            <a:r>
              <a:rPr lang="zh-CN" altLang="zh-CN" sz="1200" kern="0" dirty="0">
                <a:solidFill>
                  <a:srgbClr val="333333"/>
                </a:solidFill>
                <a:latin typeface="Calibri" panose="020F0502020204030204" pitchFamily="34" charset="0"/>
                <a:ea typeface="微软雅黑" panose="020B0503020204020204" pitchFamily="34" charset="-122"/>
                <a:cs typeface="宋体" panose="02010600030101010101" pitchFamily="2" charset="-122"/>
              </a:rPr>
              <a:t>该模块用来定义问题和处理数据，比如定义一个翻译的问题，里面定义抽词汇表和构造训练样本的方法。</a:t>
            </a:r>
            <a:endParaRPr lang="zh-CN" altLang="zh-CN" sz="1200" kern="100" dirty="0">
              <a:solidFill>
                <a:srgbClr val="333333"/>
              </a:solidFill>
              <a:latin typeface="Calibri" panose="020F0502020204030204" pitchFamily="34" charset="0"/>
              <a:ea typeface="宋体" panose="02010600030101010101" pitchFamily="2" charset="-122"/>
              <a:cs typeface="Times New Roman" panose="02020603050405020304" pitchFamily="18" charset="0"/>
            </a:endParaRPr>
          </a:p>
          <a:p>
            <a:pPr marL="342900" lvl="0" indent="-342900">
              <a:spcBef>
                <a:spcPts val="360"/>
              </a:spcBef>
              <a:spcAft>
                <a:spcPts val="360"/>
              </a:spcAft>
              <a:buFont typeface="+mj-lt"/>
              <a:buAutoNum type="arabicPeriod"/>
              <a:tabLst>
                <a:tab pos="457200" algn="l"/>
              </a:tabLst>
            </a:pPr>
            <a:r>
              <a:rPr lang="zh-CN" altLang="zh-CN" sz="1200" b="1" kern="0" dirty="0">
                <a:solidFill>
                  <a:srgbClr val="333333"/>
                </a:solidFill>
                <a:latin typeface="Calibri" panose="020F0502020204030204" pitchFamily="34" charset="0"/>
                <a:ea typeface="微软雅黑" panose="020B0503020204020204" pitchFamily="34" charset="-122"/>
                <a:cs typeface="宋体" panose="02010600030101010101" pitchFamily="2" charset="-122"/>
              </a:rPr>
              <a:t>模型定义和计算图构建的模块。</a:t>
            </a:r>
            <a:r>
              <a:rPr lang="zh-CN" altLang="zh-CN" sz="1200" kern="0" dirty="0">
                <a:solidFill>
                  <a:srgbClr val="333333"/>
                </a:solidFill>
                <a:latin typeface="Calibri" panose="020F0502020204030204" pitchFamily="34" charset="0"/>
                <a:ea typeface="微软雅黑" panose="020B0503020204020204" pitchFamily="34" charset="-122"/>
                <a:cs typeface="宋体" panose="02010600030101010101" pitchFamily="2" charset="-122"/>
              </a:rPr>
              <a:t>该模块用来定义模型属性和计算图结构。</a:t>
            </a:r>
            <a:endParaRPr lang="zh-CN" altLang="zh-CN" sz="1200" kern="100" dirty="0">
              <a:solidFill>
                <a:srgbClr val="333333"/>
              </a:solidFill>
              <a:latin typeface="Calibri" panose="020F0502020204030204" pitchFamily="34" charset="0"/>
              <a:ea typeface="宋体" panose="02010600030101010101" pitchFamily="2" charset="-122"/>
              <a:cs typeface="Times New Roman" panose="02020603050405020304" pitchFamily="18" charset="0"/>
            </a:endParaRPr>
          </a:p>
          <a:p>
            <a:pPr marL="342900" lvl="0" indent="-342900">
              <a:spcBef>
                <a:spcPts val="360"/>
              </a:spcBef>
              <a:spcAft>
                <a:spcPts val="360"/>
              </a:spcAft>
              <a:buFont typeface="+mj-lt"/>
              <a:buAutoNum type="arabicPeriod"/>
              <a:tabLst>
                <a:tab pos="457200" algn="l"/>
              </a:tabLst>
            </a:pPr>
            <a:r>
              <a:rPr lang="zh-CN" altLang="zh-CN" sz="1200" b="1" kern="0" dirty="0">
                <a:solidFill>
                  <a:srgbClr val="333333"/>
                </a:solidFill>
                <a:latin typeface="Calibri" panose="020F0502020204030204" pitchFamily="34" charset="0"/>
                <a:ea typeface="微软雅黑" panose="020B0503020204020204" pitchFamily="34" charset="-122"/>
                <a:cs typeface="宋体" panose="02010600030101010101" pitchFamily="2" charset="-122"/>
              </a:rPr>
              <a:t>实验流程控制与并行化模块。</a:t>
            </a:r>
            <a:r>
              <a:rPr lang="zh-CN" altLang="zh-CN" sz="1200" kern="0" dirty="0">
                <a:solidFill>
                  <a:srgbClr val="333333"/>
                </a:solidFill>
                <a:latin typeface="Calibri" panose="020F0502020204030204" pitchFamily="34" charset="0"/>
                <a:ea typeface="微软雅黑" panose="020B0503020204020204" pitchFamily="34" charset="-122"/>
                <a:cs typeface="宋体" panose="02010600030101010101" pitchFamily="2" charset="-122"/>
              </a:rPr>
              <a:t>该模块用于实验流程控制，设置可用计算设备，提供模型并行化运行方法。</a:t>
            </a:r>
            <a:endParaRPr lang="zh-CN" altLang="zh-CN" sz="1200" kern="100" dirty="0">
              <a:solidFill>
                <a:srgbClr val="333333"/>
              </a:solidFill>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5601" y="3018811"/>
            <a:ext cx="5443248" cy="2696189"/>
          </a:xfrm>
          <a:prstGeom prst="rect">
            <a:avLst/>
          </a:prstGeom>
          <a:ln>
            <a:solidFill>
              <a:schemeClr val="tx1"/>
            </a:solidFill>
          </a:ln>
        </p:spPr>
      </p:pic>
    </p:spTree>
    <p:extLst>
      <p:ext uri="{BB962C8B-B14F-4D97-AF65-F5344CB8AC3E}">
        <p14:creationId xmlns:p14="http://schemas.microsoft.com/office/powerpoint/2010/main" val="12383031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2174494" y="141605"/>
            <a:ext cx="4794885"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a:t>翻译模型： </a:t>
            </a:r>
            <a:r>
              <a:rPr lang="zh-CN" altLang="en-US" kern="0" dirty="0" smtClean="0"/>
              <a:t>受限词</a:t>
            </a:r>
            <a:r>
              <a:rPr lang="zh-CN" altLang="en-US" kern="0" spc="-25" dirty="0" smtClean="0"/>
              <a:t>汇</a:t>
            </a:r>
            <a:r>
              <a:rPr lang="zh-CN" altLang="en-US" kern="0" dirty="0" smtClean="0"/>
              <a:t>量</a:t>
            </a:r>
            <a:endParaRPr lang="zh-CN" altLang="en-US" kern="0" dirty="0"/>
          </a:p>
        </p:txBody>
      </p:sp>
      <p:sp>
        <p:nvSpPr>
          <p:cNvPr id="3" name="object 3"/>
          <p:cNvSpPr txBox="1"/>
          <p:nvPr/>
        </p:nvSpPr>
        <p:spPr>
          <a:xfrm>
            <a:off x="707542" y="1034541"/>
            <a:ext cx="7006590" cy="452120"/>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1300" algn="l"/>
              </a:tabLst>
            </a:pPr>
            <a:r>
              <a:rPr sz="2800" dirty="0">
                <a:latin typeface="Noto Sans Mono CJK JP Regular"/>
                <a:cs typeface="Noto Sans Mono CJK JP Regular"/>
              </a:rPr>
              <a:t>受</a:t>
            </a:r>
            <a:r>
              <a:rPr sz="2800" spc="-5" dirty="0">
                <a:latin typeface="Noto Sans Mono CJK JP Regular"/>
                <a:cs typeface="Noto Sans Mono CJK JP Regular"/>
              </a:rPr>
              <a:t>计算复</a:t>
            </a:r>
            <a:r>
              <a:rPr sz="2800" dirty="0">
                <a:latin typeface="Noto Sans Mono CJK JP Regular"/>
                <a:cs typeface="Noto Sans Mono CJK JP Regular"/>
              </a:rPr>
              <a:t>杂</a:t>
            </a:r>
            <a:r>
              <a:rPr sz="2800" spc="-5" dirty="0">
                <a:latin typeface="Noto Sans Mono CJK JP Regular"/>
                <a:cs typeface="Noto Sans Mono CJK JP Regular"/>
              </a:rPr>
              <a:t>度限制</a:t>
            </a:r>
            <a:r>
              <a:rPr sz="2800" dirty="0">
                <a:latin typeface="Noto Sans Mono CJK JP Regular"/>
                <a:cs typeface="Noto Sans Mono CJK JP Regular"/>
              </a:rPr>
              <a:t>，</a:t>
            </a:r>
            <a:r>
              <a:rPr sz="2800" spc="-5" dirty="0">
                <a:latin typeface="Noto Sans Mono CJK JP Regular"/>
                <a:cs typeface="Noto Sans Mono CJK JP Regular"/>
              </a:rPr>
              <a:t>仅能使</a:t>
            </a:r>
            <a:r>
              <a:rPr sz="2800" dirty="0">
                <a:latin typeface="Noto Sans Mono CJK JP Regular"/>
                <a:cs typeface="Noto Sans Mono CJK JP Regular"/>
              </a:rPr>
              <a:t>用</a:t>
            </a:r>
            <a:r>
              <a:rPr sz="2800" spc="-5" dirty="0">
                <a:latin typeface="Noto Sans Mono CJK JP Regular"/>
                <a:cs typeface="Noto Sans Mono CJK JP Regular"/>
              </a:rPr>
              <a:t>有限的</a:t>
            </a:r>
            <a:r>
              <a:rPr sz="2800" dirty="0">
                <a:latin typeface="Noto Sans Mono CJK JP Regular"/>
                <a:cs typeface="Noto Sans Mono CJK JP Regular"/>
              </a:rPr>
              <a:t>词</a:t>
            </a:r>
            <a:r>
              <a:rPr sz="2800" spc="-5" dirty="0">
                <a:latin typeface="Noto Sans Mono CJK JP Regular"/>
                <a:cs typeface="Noto Sans Mono CJK JP Regular"/>
              </a:rPr>
              <a:t>汇量</a:t>
            </a:r>
            <a:endParaRPr sz="2800">
              <a:latin typeface="Noto Sans Mono CJK JP Regular"/>
              <a:cs typeface="Noto Sans Mono CJK JP Regular"/>
            </a:endParaRPr>
          </a:p>
        </p:txBody>
      </p:sp>
      <p:sp>
        <p:nvSpPr>
          <p:cNvPr id="4" name="object 4"/>
          <p:cNvSpPr txBox="1"/>
          <p:nvPr/>
        </p:nvSpPr>
        <p:spPr>
          <a:xfrm>
            <a:off x="2750820" y="6085077"/>
            <a:ext cx="6314439" cy="268663"/>
          </a:xfrm>
          <a:prstGeom prst="rect">
            <a:avLst/>
          </a:prstGeom>
        </p:spPr>
        <p:txBody>
          <a:bodyPr vert="horz" wrap="square" lIns="0" tIns="12065" rIns="0" bIns="0" rtlCol="0">
            <a:spAutoFit/>
          </a:bodyPr>
          <a:lstStyle/>
          <a:p>
            <a:pPr marL="12700">
              <a:lnSpc>
                <a:spcPts val="1989"/>
              </a:lnSpc>
              <a:spcBef>
                <a:spcPts val="95"/>
              </a:spcBef>
            </a:pPr>
            <a:r>
              <a:rPr sz="1900" spc="-90" dirty="0">
                <a:solidFill>
                  <a:srgbClr val="843B0C"/>
                </a:solidFill>
                <a:latin typeface="Noto Sans CJK JP Regular"/>
                <a:cs typeface="Noto Sans CJK JP Regular"/>
              </a:rPr>
              <a:t>(Luong </a:t>
            </a:r>
            <a:r>
              <a:rPr sz="1900" spc="-100" dirty="0">
                <a:solidFill>
                  <a:srgbClr val="843B0C"/>
                </a:solidFill>
                <a:latin typeface="Noto Sans CJK JP Regular"/>
                <a:cs typeface="Noto Sans CJK JP Regular"/>
              </a:rPr>
              <a:t>et </a:t>
            </a:r>
            <a:r>
              <a:rPr sz="1900" spc="-120" dirty="0">
                <a:solidFill>
                  <a:srgbClr val="843B0C"/>
                </a:solidFill>
                <a:latin typeface="Noto Sans CJK JP Regular"/>
                <a:cs typeface="Noto Sans CJK JP Regular"/>
              </a:rPr>
              <a:t>al., </a:t>
            </a:r>
            <a:r>
              <a:rPr sz="1900" spc="-75" dirty="0">
                <a:solidFill>
                  <a:srgbClr val="843B0C"/>
                </a:solidFill>
                <a:latin typeface="Noto Sans CJK JP Regular"/>
                <a:cs typeface="Noto Sans CJK JP Regular"/>
              </a:rPr>
              <a:t>2015; </a:t>
            </a:r>
            <a:r>
              <a:rPr sz="1900" spc="-180" dirty="0">
                <a:solidFill>
                  <a:srgbClr val="843B0C"/>
                </a:solidFill>
                <a:latin typeface="Noto Sans CJK JP Regular"/>
                <a:cs typeface="Noto Sans CJK JP Regular"/>
              </a:rPr>
              <a:t>Jean </a:t>
            </a:r>
            <a:r>
              <a:rPr sz="1900" spc="-100" dirty="0">
                <a:solidFill>
                  <a:srgbClr val="843B0C"/>
                </a:solidFill>
                <a:latin typeface="Noto Sans CJK JP Regular"/>
                <a:cs typeface="Noto Sans CJK JP Regular"/>
              </a:rPr>
              <a:t>et </a:t>
            </a:r>
            <a:r>
              <a:rPr sz="1900" spc="-120" dirty="0">
                <a:solidFill>
                  <a:srgbClr val="843B0C"/>
                </a:solidFill>
                <a:latin typeface="Noto Sans CJK JP Regular"/>
                <a:cs typeface="Noto Sans CJK JP Regular"/>
              </a:rPr>
              <a:t>al., </a:t>
            </a:r>
            <a:r>
              <a:rPr sz="1900" spc="-75" dirty="0">
                <a:solidFill>
                  <a:srgbClr val="843B0C"/>
                </a:solidFill>
                <a:latin typeface="Noto Sans CJK JP Regular"/>
                <a:cs typeface="Noto Sans CJK JP Regular"/>
              </a:rPr>
              <a:t>2015; </a:t>
            </a:r>
            <a:r>
              <a:rPr sz="1900" spc="-130" dirty="0">
                <a:solidFill>
                  <a:srgbClr val="843B0C"/>
                </a:solidFill>
                <a:latin typeface="Noto Sans CJK JP Regular"/>
                <a:cs typeface="Noto Sans CJK JP Regular"/>
              </a:rPr>
              <a:t>Li </a:t>
            </a:r>
            <a:r>
              <a:rPr sz="1900" spc="-100" dirty="0">
                <a:solidFill>
                  <a:srgbClr val="843B0C"/>
                </a:solidFill>
                <a:latin typeface="Noto Sans CJK JP Regular"/>
                <a:cs typeface="Noto Sans CJK JP Regular"/>
              </a:rPr>
              <a:t>et </a:t>
            </a:r>
            <a:r>
              <a:rPr sz="1900" spc="-120" dirty="0">
                <a:solidFill>
                  <a:srgbClr val="843B0C"/>
                </a:solidFill>
                <a:latin typeface="Noto Sans CJK JP Regular"/>
                <a:cs typeface="Noto Sans CJK JP Regular"/>
              </a:rPr>
              <a:t>al.,</a:t>
            </a:r>
            <a:r>
              <a:rPr sz="1900" spc="-220" dirty="0">
                <a:solidFill>
                  <a:srgbClr val="843B0C"/>
                </a:solidFill>
                <a:latin typeface="Noto Sans CJK JP Regular"/>
                <a:cs typeface="Noto Sans CJK JP Regular"/>
              </a:rPr>
              <a:t> </a:t>
            </a:r>
            <a:r>
              <a:rPr sz="1900" spc="-70" dirty="0">
                <a:solidFill>
                  <a:srgbClr val="843B0C"/>
                </a:solidFill>
                <a:latin typeface="Noto Sans CJK JP Regular"/>
                <a:cs typeface="Noto Sans CJK JP Regular"/>
              </a:rPr>
              <a:t>2016</a:t>
            </a:r>
            <a:r>
              <a:rPr sz="1900" spc="-70" dirty="0" smtClean="0">
                <a:solidFill>
                  <a:srgbClr val="843B0C"/>
                </a:solidFill>
                <a:latin typeface="Noto Sans CJK JP Regular"/>
                <a:cs typeface="Noto Sans CJK JP Regular"/>
              </a:rPr>
              <a:t>)</a:t>
            </a:r>
            <a:endParaRPr sz="1900" dirty="0">
              <a:latin typeface="Noto Sans CJK JP Regular"/>
              <a:cs typeface="Noto Sans CJK JP Regular"/>
            </a:endParaRPr>
          </a:p>
        </p:txBody>
      </p:sp>
      <p:sp>
        <p:nvSpPr>
          <p:cNvPr id="5" name="object 5"/>
          <p:cNvSpPr/>
          <p:nvPr/>
        </p:nvSpPr>
        <p:spPr>
          <a:xfrm>
            <a:off x="2151888" y="2452369"/>
            <a:ext cx="5715000" cy="118109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750820" y="1778762"/>
            <a:ext cx="2872739" cy="44043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254252" y="4258309"/>
            <a:ext cx="457199" cy="34290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298447" y="5055362"/>
            <a:ext cx="368808" cy="281940"/>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4789932" y="5066029"/>
            <a:ext cx="342900" cy="292607"/>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4760976" y="4244594"/>
            <a:ext cx="330708" cy="381000"/>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917447" y="4080002"/>
            <a:ext cx="7333615" cy="1440180"/>
          </a:xfrm>
          <a:custGeom>
            <a:avLst/>
            <a:gdLst/>
            <a:ahLst/>
            <a:cxnLst/>
            <a:rect l="l" t="t" r="r" b="b"/>
            <a:pathLst>
              <a:path w="7333615" h="1440179">
                <a:moveTo>
                  <a:pt x="0" y="1440180"/>
                </a:moveTo>
                <a:lnTo>
                  <a:pt x="7333488" y="1440180"/>
                </a:lnTo>
                <a:lnTo>
                  <a:pt x="7333488" y="0"/>
                </a:lnTo>
                <a:lnTo>
                  <a:pt x="0" y="0"/>
                </a:lnTo>
                <a:lnTo>
                  <a:pt x="0" y="1440180"/>
                </a:lnTo>
                <a:close/>
              </a:path>
            </a:pathLst>
          </a:custGeom>
          <a:ln w="12192">
            <a:solidFill>
              <a:srgbClr val="A6A6A6"/>
            </a:solidFill>
          </a:ln>
        </p:spPr>
        <p:txBody>
          <a:bodyPr wrap="square" lIns="0" tIns="0" rIns="0" bIns="0" rtlCol="0"/>
          <a:lstStyle/>
          <a:p>
            <a:endParaRPr/>
          </a:p>
        </p:txBody>
      </p:sp>
      <p:sp>
        <p:nvSpPr>
          <p:cNvPr id="12" name="object 12"/>
          <p:cNvSpPr txBox="1"/>
          <p:nvPr/>
        </p:nvSpPr>
        <p:spPr>
          <a:xfrm>
            <a:off x="1991614" y="4225163"/>
            <a:ext cx="2146300" cy="391160"/>
          </a:xfrm>
          <a:prstGeom prst="rect">
            <a:avLst/>
          </a:prstGeom>
        </p:spPr>
        <p:txBody>
          <a:bodyPr vert="horz" wrap="square" lIns="0" tIns="12700" rIns="0" bIns="0" rtlCol="0">
            <a:spAutoFit/>
          </a:bodyPr>
          <a:lstStyle/>
          <a:p>
            <a:pPr>
              <a:lnSpc>
                <a:spcPct val="100000"/>
              </a:lnSpc>
              <a:spcBef>
                <a:spcPts val="100"/>
              </a:spcBef>
            </a:pPr>
            <a:r>
              <a:rPr sz="2400" dirty="0">
                <a:latin typeface="Noto Sans Mono CJK JP Regular"/>
                <a:cs typeface="Noto Sans Mono CJK JP Regular"/>
              </a:rPr>
              <a:t>目标语言词向量</a:t>
            </a:r>
            <a:endParaRPr sz="2400">
              <a:latin typeface="Noto Sans Mono CJK JP Regular"/>
              <a:cs typeface="Noto Sans Mono CJK JP Regular"/>
            </a:endParaRPr>
          </a:p>
        </p:txBody>
      </p:sp>
      <p:sp>
        <p:nvSpPr>
          <p:cNvPr id="13" name="object 13"/>
          <p:cNvSpPr txBox="1"/>
          <p:nvPr/>
        </p:nvSpPr>
        <p:spPr>
          <a:xfrm>
            <a:off x="5401055" y="4237685"/>
            <a:ext cx="1841500" cy="391795"/>
          </a:xfrm>
          <a:prstGeom prst="rect">
            <a:avLst/>
          </a:prstGeom>
        </p:spPr>
        <p:txBody>
          <a:bodyPr vert="horz" wrap="square" lIns="0" tIns="12700" rIns="0" bIns="0" rtlCol="0">
            <a:spAutoFit/>
          </a:bodyPr>
          <a:lstStyle/>
          <a:p>
            <a:pPr>
              <a:lnSpc>
                <a:spcPct val="100000"/>
              </a:lnSpc>
              <a:spcBef>
                <a:spcPts val="100"/>
              </a:spcBef>
            </a:pPr>
            <a:r>
              <a:rPr sz="2400" spc="-5" dirty="0">
                <a:latin typeface="Noto Sans Mono CJK JP Regular"/>
                <a:cs typeface="Noto Sans Mono CJK JP Regular"/>
              </a:rPr>
              <a:t>目标语言词汇</a:t>
            </a:r>
            <a:endParaRPr sz="2400">
              <a:latin typeface="Noto Sans Mono CJK JP Regular"/>
              <a:cs typeface="Noto Sans Mono CJK JP Regular"/>
            </a:endParaRPr>
          </a:p>
        </p:txBody>
      </p:sp>
      <p:sp>
        <p:nvSpPr>
          <p:cNvPr id="14" name="object 14"/>
          <p:cNvSpPr txBox="1"/>
          <p:nvPr/>
        </p:nvSpPr>
        <p:spPr>
          <a:xfrm>
            <a:off x="1991614" y="4956428"/>
            <a:ext cx="2451100" cy="391160"/>
          </a:xfrm>
          <a:prstGeom prst="rect">
            <a:avLst/>
          </a:prstGeom>
        </p:spPr>
        <p:txBody>
          <a:bodyPr vert="horz" wrap="square" lIns="0" tIns="12700" rIns="0" bIns="0" rtlCol="0">
            <a:spAutoFit/>
          </a:bodyPr>
          <a:lstStyle/>
          <a:p>
            <a:pPr>
              <a:lnSpc>
                <a:spcPct val="100000"/>
              </a:lnSpc>
              <a:spcBef>
                <a:spcPts val="100"/>
              </a:spcBef>
            </a:pPr>
            <a:r>
              <a:rPr sz="2400" dirty="0">
                <a:latin typeface="Noto Sans Mono CJK JP Regular"/>
                <a:cs typeface="Noto Sans Mono CJK JP Regular"/>
              </a:rPr>
              <a:t>源语言上下文向量</a:t>
            </a:r>
            <a:endParaRPr sz="2400">
              <a:latin typeface="Noto Sans Mono CJK JP Regular"/>
              <a:cs typeface="Noto Sans Mono CJK JP Regular"/>
            </a:endParaRPr>
          </a:p>
        </p:txBody>
      </p:sp>
      <p:sp>
        <p:nvSpPr>
          <p:cNvPr id="15" name="object 15"/>
          <p:cNvSpPr txBox="1"/>
          <p:nvPr/>
        </p:nvSpPr>
        <p:spPr>
          <a:xfrm>
            <a:off x="5371846" y="4959731"/>
            <a:ext cx="2755900" cy="391160"/>
          </a:xfrm>
          <a:prstGeom prst="rect">
            <a:avLst/>
          </a:prstGeom>
        </p:spPr>
        <p:txBody>
          <a:bodyPr vert="horz" wrap="square" lIns="0" tIns="12700" rIns="0" bIns="0" rtlCol="0">
            <a:spAutoFit/>
          </a:bodyPr>
          <a:lstStyle/>
          <a:p>
            <a:pPr>
              <a:lnSpc>
                <a:spcPct val="100000"/>
              </a:lnSpc>
              <a:spcBef>
                <a:spcPts val="100"/>
              </a:spcBef>
            </a:pPr>
            <a:r>
              <a:rPr sz="2400" dirty="0">
                <a:latin typeface="Noto Sans Mono CJK JP Regular"/>
                <a:cs typeface="Noto Sans Mono CJK JP Regular"/>
              </a:rPr>
              <a:t>目标语言上下文向量</a:t>
            </a:r>
            <a:endParaRPr sz="2400">
              <a:latin typeface="Noto Sans Mono CJK JP Regular"/>
              <a:cs typeface="Noto Sans Mono CJK JP Regular"/>
            </a:endParaRPr>
          </a:p>
        </p:txBody>
      </p:sp>
      <p:sp>
        <p:nvSpPr>
          <p:cNvPr id="16" name="object 16"/>
          <p:cNvSpPr/>
          <p:nvPr/>
        </p:nvSpPr>
        <p:spPr>
          <a:xfrm>
            <a:off x="3577590" y="3283712"/>
            <a:ext cx="312420" cy="350520"/>
          </a:xfrm>
          <a:custGeom>
            <a:avLst/>
            <a:gdLst/>
            <a:ahLst/>
            <a:cxnLst/>
            <a:rect l="l" t="t" r="r" b="b"/>
            <a:pathLst>
              <a:path w="312420" h="350520">
                <a:moveTo>
                  <a:pt x="0" y="350519"/>
                </a:moveTo>
                <a:lnTo>
                  <a:pt x="312420" y="350519"/>
                </a:lnTo>
                <a:lnTo>
                  <a:pt x="312420" y="0"/>
                </a:lnTo>
                <a:lnTo>
                  <a:pt x="0" y="0"/>
                </a:lnTo>
                <a:lnTo>
                  <a:pt x="0" y="350519"/>
                </a:lnTo>
                <a:close/>
              </a:path>
            </a:pathLst>
          </a:custGeom>
          <a:ln w="38100">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387874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2174494" y="141605"/>
            <a:ext cx="4794885"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a:t>翻译模型： </a:t>
            </a:r>
            <a:r>
              <a:rPr lang="zh-CN" altLang="en-US" kern="0" dirty="0" smtClean="0"/>
              <a:t>受限词</a:t>
            </a:r>
            <a:r>
              <a:rPr lang="zh-CN" altLang="en-US" kern="0" spc="-25" dirty="0" smtClean="0"/>
              <a:t>汇</a:t>
            </a:r>
            <a:r>
              <a:rPr lang="zh-CN" altLang="en-US" kern="0" dirty="0" smtClean="0"/>
              <a:t>量</a:t>
            </a:r>
            <a:endParaRPr lang="zh-CN" altLang="en-US" kern="0" dirty="0"/>
          </a:p>
        </p:txBody>
      </p:sp>
      <p:sp>
        <p:nvSpPr>
          <p:cNvPr id="4" name="object 3"/>
          <p:cNvSpPr txBox="1"/>
          <p:nvPr/>
        </p:nvSpPr>
        <p:spPr>
          <a:xfrm>
            <a:off x="707542" y="958341"/>
            <a:ext cx="5464658" cy="452120"/>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1300" algn="l"/>
              </a:tabLst>
            </a:pPr>
            <a:r>
              <a:rPr sz="2800" spc="-180" dirty="0">
                <a:latin typeface="Arial Unicode MS" panose="020B0604020202020204" pitchFamily="34" charset="-122"/>
                <a:ea typeface="Arial Unicode MS" panose="020B0604020202020204" pitchFamily="34" charset="-122"/>
                <a:cs typeface="Arial Unicode MS" panose="020B0604020202020204" pitchFamily="34" charset="-122"/>
              </a:rPr>
              <a:t>Byte </a:t>
            </a:r>
            <a:r>
              <a:rPr sz="2800" spc="-175" dirty="0">
                <a:latin typeface="Arial Unicode MS" panose="020B0604020202020204" pitchFamily="34" charset="-122"/>
                <a:ea typeface="Arial Unicode MS" panose="020B0604020202020204" pitchFamily="34" charset="-122"/>
                <a:cs typeface="Arial Unicode MS" panose="020B0604020202020204" pitchFamily="34" charset="-122"/>
              </a:rPr>
              <a:t>Pair </a:t>
            </a:r>
            <a:r>
              <a:rPr sz="2800" spc="-140" dirty="0">
                <a:latin typeface="Arial Unicode MS" panose="020B0604020202020204" pitchFamily="34" charset="-122"/>
                <a:ea typeface="Arial Unicode MS" panose="020B0604020202020204" pitchFamily="34" charset="-122"/>
                <a:cs typeface="Arial Unicode MS" panose="020B0604020202020204" pitchFamily="34" charset="-122"/>
              </a:rPr>
              <a:t>Encoding</a:t>
            </a:r>
            <a:r>
              <a:rPr sz="2800" spc="-155" dirty="0">
                <a:latin typeface="Arial Unicode MS" panose="020B0604020202020204" pitchFamily="34" charset="-122"/>
                <a:ea typeface="Arial Unicode MS" panose="020B0604020202020204" pitchFamily="34" charset="-122"/>
                <a:cs typeface="Arial Unicode MS" panose="020B0604020202020204" pitchFamily="34" charset="-122"/>
              </a:rPr>
              <a:t> </a:t>
            </a:r>
            <a:r>
              <a:rPr sz="2800" spc="-204" dirty="0">
                <a:latin typeface="Arial Unicode MS" panose="020B0604020202020204" pitchFamily="34" charset="-122"/>
                <a:ea typeface="Arial Unicode MS" panose="020B0604020202020204" pitchFamily="34" charset="-122"/>
                <a:cs typeface="Arial Unicode MS" panose="020B0604020202020204" pitchFamily="34" charset="-122"/>
              </a:rPr>
              <a:t>(BPE)</a:t>
            </a:r>
            <a:endParaRPr sz="28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 name="object 4"/>
          <p:cNvSpPr txBox="1"/>
          <p:nvPr/>
        </p:nvSpPr>
        <p:spPr>
          <a:xfrm>
            <a:off x="1676401" y="5442115"/>
            <a:ext cx="5334000" cy="448841"/>
          </a:xfrm>
          <a:prstGeom prst="rect">
            <a:avLst/>
          </a:prstGeom>
        </p:spPr>
        <p:txBody>
          <a:bodyPr vert="horz" wrap="square" lIns="0" tIns="78740" rIns="0" bIns="0" rtlCol="0">
            <a:spAutoFit/>
          </a:bodyPr>
          <a:lstStyle/>
          <a:p>
            <a:pPr marL="12700">
              <a:lnSpc>
                <a:spcPct val="100000"/>
              </a:lnSpc>
              <a:spcBef>
                <a:spcPts val="620"/>
              </a:spcBef>
            </a:pPr>
            <a:r>
              <a:rPr sz="2400" dirty="0" err="1" smtClean="0">
                <a:latin typeface="Noto Sans CJK JP Regular"/>
                <a:cs typeface="Noto Sans CJK JP Regular"/>
              </a:rPr>
              <a:t>通过合并高频字符串对实现子词切分</a:t>
            </a:r>
            <a:endParaRPr sz="2400" dirty="0" smtClean="0">
              <a:latin typeface="Noto Sans CJK JP Regular"/>
              <a:cs typeface="Noto Sans CJK JP Regular"/>
            </a:endParaRPr>
          </a:p>
        </p:txBody>
      </p:sp>
      <p:sp>
        <p:nvSpPr>
          <p:cNvPr id="6" name="object 5"/>
          <p:cNvSpPr/>
          <p:nvPr/>
        </p:nvSpPr>
        <p:spPr>
          <a:xfrm>
            <a:off x="1467611" y="1533397"/>
            <a:ext cx="6197599" cy="3861306"/>
          </a:xfrm>
          <a:prstGeom prst="rect">
            <a:avLst/>
          </a:prstGeom>
          <a:blipFill>
            <a:blip r:embed="rId2" cstate="print"/>
            <a:stretch>
              <a:fillRect/>
            </a:stretch>
          </a:blipFill>
        </p:spPr>
        <p:txBody>
          <a:bodyPr wrap="square" lIns="0" tIns="0" rIns="0" bIns="0" rtlCol="0"/>
          <a:lstStyle/>
          <a:p>
            <a:endParaRPr/>
          </a:p>
        </p:txBody>
      </p:sp>
      <p:sp>
        <p:nvSpPr>
          <p:cNvPr id="7" name="TextBox 6"/>
          <p:cNvSpPr txBox="1"/>
          <p:nvPr/>
        </p:nvSpPr>
        <p:spPr>
          <a:xfrm>
            <a:off x="5410200" y="6141974"/>
            <a:ext cx="2895600" cy="369332"/>
          </a:xfrm>
          <a:prstGeom prst="rect">
            <a:avLst/>
          </a:prstGeom>
          <a:noFill/>
        </p:spPr>
        <p:txBody>
          <a:bodyPr wrap="square" rtlCol="0">
            <a:spAutoFit/>
          </a:bodyPr>
          <a:lstStyle/>
          <a:p>
            <a:r>
              <a:rPr lang="en-US" altLang="zh-CN" spc="-114" dirty="0" smtClean="0">
                <a:solidFill>
                  <a:srgbClr val="843B0C"/>
                </a:solidFill>
                <a:latin typeface="Noto Sans CJK JP Regular"/>
                <a:cs typeface="Noto Sans CJK JP Regular"/>
              </a:rPr>
              <a:t>(</a:t>
            </a:r>
            <a:r>
              <a:rPr lang="en-US" altLang="zh-CN" spc="-114" dirty="0" err="1" smtClean="0">
                <a:solidFill>
                  <a:srgbClr val="843B0C"/>
                </a:solidFill>
                <a:latin typeface="Noto Sans CJK JP Regular"/>
                <a:cs typeface="Noto Sans CJK JP Regular"/>
              </a:rPr>
              <a:t>Sennrich</a:t>
            </a:r>
            <a:r>
              <a:rPr lang="en-US" altLang="zh-CN" spc="-114" dirty="0" smtClean="0">
                <a:solidFill>
                  <a:srgbClr val="843B0C"/>
                </a:solidFill>
                <a:latin typeface="Noto Sans CJK JP Regular"/>
                <a:cs typeface="Noto Sans CJK JP Regular"/>
              </a:rPr>
              <a:t> </a:t>
            </a:r>
            <a:r>
              <a:rPr lang="en-US" altLang="zh-CN" spc="-100" dirty="0" smtClean="0">
                <a:solidFill>
                  <a:srgbClr val="843B0C"/>
                </a:solidFill>
                <a:latin typeface="Noto Sans CJK JP Regular"/>
                <a:cs typeface="Noto Sans CJK JP Regular"/>
              </a:rPr>
              <a:t>et </a:t>
            </a:r>
            <a:r>
              <a:rPr lang="en-US" altLang="zh-CN" spc="-120" dirty="0" smtClean="0">
                <a:solidFill>
                  <a:srgbClr val="843B0C"/>
                </a:solidFill>
                <a:latin typeface="Noto Sans CJK JP Regular"/>
                <a:cs typeface="Noto Sans CJK JP Regular"/>
              </a:rPr>
              <a:t>al.,</a:t>
            </a:r>
            <a:r>
              <a:rPr lang="en-US" altLang="zh-CN" spc="-130" dirty="0" smtClean="0">
                <a:solidFill>
                  <a:srgbClr val="843B0C"/>
                </a:solidFill>
                <a:latin typeface="Noto Sans CJK JP Regular"/>
                <a:cs typeface="Noto Sans CJK JP Regular"/>
              </a:rPr>
              <a:t> </a:t>
            </a:r>
            <a:r>
              <a:rPr lang="en-US" altLang="zh-CN" spc="-80" dirty="0" smtClean="0">
                <a:solidFill>
                  <a:srgbClr val="843B0C"/>
                </a:solidFill>
                <a:latin typeface="Noto Sans CJK JP Regular"/>
                <a:cs typeface="Noto Sans CJK JP Regular"/>
              </a:rPr>
              <a:t>2016a)</a:t>
            </a:r>
            <a:endParaRPr lang="en-US" altLang="zh-CN" dirty="0" smtClean="0">
              <a:latin typeface="Noto Sans CJK JP Regular"/>
              <a:cs typeface="Noto Sans CJK JP Regular"/>
            </a:endParaRPr>
          </a:p>
        </p:txBody>
      </p:sp>
    </p:spTree>
    <p:extLst>
      <p:ext uri="{BB962C8B-B14F-4D97-AF65-F5344CB8AC3E}">
        <p14:creationId xmlns:p14="http://schemas.microsoft.com/office/powerpoint/2010/main" val="19006329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38700" y="592230"/>
            <a:ext cx="2971800" cy="1769970"/>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2744099747"/>
              </p:ext>
            </p:extLst>
          </p:nvPr>
        </p:nvGraphicFramePr>
        <p:xfrm>
          <a:off x="685800" y="914400"/>
          <a:ext cx="3429000" cy="548640"/>
        </p:xfrm>
        <a:graphic>
          <a:graphicData uri="http://schemas.openxmlformats.org/drawingml/2006/table">
            <a:tbl>
              <a:tblPr bandRow="1">
                <a:tableStyleId>{21E4AEA4-8DFA-4A89-87EB-49C32662AFE0}</a:tableStyleId>
              </a:tblPr>
              <a:tblGrid>
                <a:gridCol w="1714500"/>
                <a:gridCol w="1714500"/>
              </a:tblGrid>
              <a:tr h="266700">
                <a:tc>
                  <a:txBody>
                    <a:bodyPr/>
                    <a:lstStyle/>
                    <a:p>
                      <a:r>
                        <a:rPr lang="en-US" altLang="zh-CN" sz="1200" dirty="0" err="1" smtClean="0">
                          <a:latin typeface="Arial Unicode MS" panose="020B0604020202020204" pitchFamily="34" charset="-122"/>
                          <a:ea typeface="Arial Unicode MS" panose="020B0604020202020204" pitchFamily="34" charset="-122"/>
                          <a:cs typeface="Arial Unicode MS" panose="020B0604020202020204" pitchFamily="34" charset="-122"/>
                        </a:rPr>
                        <a:t>Bleu_uncased</a:t>
                      </a:r>
                      <a:endParaRPr lang="zh-CN" altLang="en-US" sz="1200"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c>
                  <a:txBody>
                    <a:bodyPr/>
                    <a:lstStyle/>
                    <a:p>
                      <a:r>
                        <a:rPr lang="en-US" altLang="zh-CN" sz="1200" dirty="0" smtClean="0">
                          <a:latin typeface="Arial Unicode MS" panose="020B0604020202020204" pitchFamily="34" charset="-122"/>
                          <a:ea typeface="Arial Unicode MS" panose="020B0604020202020204" pitchFamily="34" charset="-122"/>
                          <a:cs typeface="Arial Unicode MS" panose="020B0604020202020204" pitchFamily="34" charset="-122"/>
                        </a:rPr>
                        <a:t>47.34</a:t>
                      </a:r>
                      <a:endParaRPr lang="zh-CN" altLang="en-US" sz="1200"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r>
              <a:tr h="266700">
                <a:tc>
                  <a:txBody>
                    <a:bodyPr/>
                    <a:lstStyle/>
                    <a:p>
                      <a:r>
                        <a:rPr lang="en-US" altLang="zh-CN" sz="1200" dirty="0" err="1" smtClean="0">
                          <a:latin typeface="Arial Unicode MS" panose="020B0604020202020204" pitchFamily="34" charset="-122"/>
                          <a:ea typeface="Arial Unicode MS" panose="020B0604020202020204" pitchFamily="34" charset="-122"/>
                          <a:cs typeface="Arial Unicode MS" panose="020B0604020202020204" pitchFamily="34" charset="-122"/>
                        </a:rPr>
                        <a:t>Bleu_cased</a:t>
                      </a:r>
                      <a:endParaRPr lang="zh-CN" altLang="en-US" sz="1200"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c>
                  <a:txBody>
                    <a:bodyPr/>
                    <a:lstStyle/>
                    <a:p>
                      <a:r>
                        <a:rPr lang="en-US" altLang="zh-CN" sz="1200" dirty="0" smtClean="0">
                          <a:latin typeface="Arial Unicode MS" panose="020B0604020202020204" pitchFamily="34" charset="-122"/>
                          <a:ea typeface="Arial Unicode MS" panose="020B0604020202020204" pitchFamily="34" charset="-122"/>
                          <a:cs typeface="Arial Unicode MS" panose="020B0604020202020204" pitchFamily="34" charset="-122"/>
                        </a:rPr>
                        <a:t>46.58</a:t>
                      </a:r>
                      <a:endParaRPr lang="zh-CN" altLang="en-US" sz="1200"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r>
            </a:tbl>
          </a:graphicData>
        </a:graphic>
      </p:graphicFrame>
      <p:sp>
        <p:nvSpPr>
          <p:cNvPr id="5" name="文本框 4"/>
          <p:cNvSpPr txBox="1"/>
          <p:nvPr/>
        </p:nvSpPr>
        <p:spPr>
          <a:xfrm>
            <a:off x="1752600" y="555578"/>
            <a:ext cx="1600200" cy="369332"/>
          </a:xfrm>
          <a:prstGeom prst="rect">
            <a:avLst/>
          </a:prstGeom>
          <a:noFill/>
        </p:spPr>
        <p:txBody>
          <a:bodyPr wrap="square" rtlCol="0">
            <a:spAutoFit/>
          </a:bodyPr>
          <a:lstStyle/>
          <a:p>
            <a:r>
              <a:rPr lang="zh-CN" altLang="en-US" dirty="0" smtClean="0"/>
              <a:t>测试集效果</a:t>
            </a:r>
            <a:endParaRPr lang="zh-CN" altLang="en-US" dirty="0"/>
          </a:p>
        </p:txBody>
      </p:sp>
      <p:pic>
        <p:nvPicPr>
          <p:cNvPr id="6" name="图片 5"/>
          <p:cNvPicPr>
            <a:picLocks noChangeAspect="1"/>
          </p:cNvPicPr>
          <p:nvPr/>
        </p:nvPicPr>
        <p:blipFill>
          <a:blip r:embed="rId3"/>
          <a:stretch>
            <a:fillRect/>
          </a:stretch>
        </p:blipFill>
        <p:spPr>
          <a:xfrm>
            <a:off x="1088609" y="2335008"/>
            <a:ext cx="6705600" cy="3896239"/>
          </a:xfrm>
          <a:prstGeom prst="rect">
            <a:avLst/>
          </a:prstGeom>
        </p:spPr>
      </p:pic>
      <p:sp>
        <p:nvSpPr>
          <p:cNvPr id="7" name="object 5"/>
          <p:cNvSpPr txBox="1">
            <a:spLocks/>
          </p:cNvSpPr>
          <p:nvPr/>
        </p:nvSpPr>
        <p:spPr>
          <a:xfrm>
            <a:off x="1895601" y="141605"/>
            <a:ext cx="535432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a:t>翻译</a:t>
            </a:r>
            <a:r>
              <a:rPr lang="zh-CN" altLang="en-US" kern="0" dirty="0" smtClean="0"/>
              <a:t>模型训练</a:t>
            </a:r>
            <a:endParaRPr lang="zh-CN" altLang="en-US" kern="0" dirty="0"/>
          </a:p>
        </p:txBody>
      </p:sp>
    </p:spTree>
    <p:extLst>
      <p:ext uri="{BB962C8B-B14F-4D97-AF65-F5344CB8AC3E}">
        <p14:creationId xmlns:p14="http://schemas.microsoft.com/office/powerpoint/2010/main" val="28291500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p:cNvSpPr txBox="1">
            <a:spLocks/>
          </p:cNvSpPr>
          <p:nvPr/>
        </p:nvSpPr>
        <p:spPr>
          <a:xfrm>
            <a:off x="1895601" y="141605"/>
            <a:ext cx="535432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在线推理</a:t>
            </a:r>
            <a:endParaRPr lang="zh-CN" altLang="en-US" kern="0" dirty="0"/>
          </a:p>
        </p:txBody>
      </p:sp>
      <p:sp>
        <p:nvSpPr>
          <p:cNvPr id="3" name="矩形 2"/>
          <p:cNvSpPr/>
          <p:nvPr/>
        </p:nvSpPr>
        <p:spPr>
          <a:xfrm>
            <a:off x="2743200" y="1114961"/>
            <a:ext cx="6172200" cy="116955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1400" dirty="0" smtClean="0">
                <a:latin typeface="宋体" panose="02010600030101010101" pitchFamily="2" charset="-122"/>
                <a:ea typeface="宋体" panose="02010600030101010101" pitchFamily="2" charset="-122"/>
              </a:rPr>
              <a:t>一</a:t>
            </a:r>
            <a:r>
              <a:rPr lang="zh-CN" altLang="en-US" sz="1400" dirty="0">
                <a:latin typeface="宋体" panose="02010600030101010101" pitchFamily="2" charset="-122"/>
                <a:ea typeface="宋体" panose="02010600030101010101" pitchFamily="2" charset="-122"/>
              </a:rPr>
              <a:t>个用于机器学习模型 </a:t>
            </a:r>
            <a:r>
              <a:rPr lang="en-US" altLang="zh-CN" sz="1400" dirty="0">
                <a:latin typeface="宋体" panose="02010600030101010101" pitchFamily="2" charset="-122"/>
                <a:ea typeface="宋体" panose="02010600030101010101" pitchFamily="2" charset="-122"/>
              </a:rPr>
              <a:t>serving </a:t>
            </a:r>
            <a:r>
              <a:rPr lang="zh-CN" altLang="en-US" sz="1400" dirty="0">
                <a:latin typeface="宋体" panose="02010600030101010101" pitchFamily="2" charset="-122"/>
                <a:ea typeface="宋体" panose="02010600030101010101" pitchFamily="2" charset="-122"/>
              </a:rPr>
              <a:t>的高性能开源库。它可以将训练好的机器学习模型部署到线上，使用 </a:t>
            </a:r>
            <a:r>
              <a:rPr lang="en-US" altLang="zh-CN" sz="1400" dirty="0" err="1">
                <a:latin typeface="宋体" panose="02010600030101010101" pitchFamily="2" charset="-122"/>
                <a:ea typeface="宋体" panose="02010600030101010101" pitchFamily="2" charset="-122"/>
              </a:rPr>
              <a:t>gRPC</a:t>
            </a:r>
            <a:r>
              <a:rPr lang="en-US" altLang="zh-CN" sz="1400" dirty="0">
                <a:latin typeface="宋体" panose="02010600030101010101" pitchFamily="2" charset="-122"/>
                <a:ea typeface="宋体" panose="02010600030101010101" pitchFamily="2" charset="-122"/>
              </a:rPr>
              <a:t> </a:t>
            </a:r>
            <a:r>
              <a:rPr lang="zh-CN" altLang="en-US" sz="1400" dirty="0">
                <a:latin typeface="宋体" panose="02010600030101010101" pitchFamily="2" charset="-122"/>
                <a:ea typeface="宋体" panose="02010600030101010101" pitchFamily="2" charset="-122"/>
              </a:rPr>
              <a:t>作为接口接受外部调用。更加让人眼前一亮的是，它支持模型热更新与自动模型版本管理。这意味着一旦部署 </a:t>
            </a:r>
            <a:r>
              <a:rPr lang="en-US" altLang="zh-CN" sz="1400" dirty="0" err="1">
                <a:latin typeface="宋体" panose="02010600030101010101" pitchFamily="2" charset="-122"/>
                <a:ea typeface="宋体" panose="02010600030101010101" pitchFamily="2" charset="-122"/>
              </a:rPr>
              <a:t>TensorFlow</a:t>
            </a:r>
            <a:r>
              <a:rPr lang="en-US" altLang="zh-CN" sz="1400" dirty="0">
                <a:latin typeface="宋体" panose="02010600030101010101" pitchFamily="2" charset="-122"/>
                <a:ea typeface="宋体" panose="02010600030101010101" pitchFamily="2" charset="-122"/>
              </a:rPr>
              <a:t> Serving </a:t>
            </a:r>
            <a:r>
              <a:rPr lang="zh-CN" altLang="en-US" sz="1400" dirty="0">
                <a:latin typeface="宋体" panose="02010600030101010101" pitchFamily="2" charset="-122"/>
                <a:ea typeface="宋体" panose="02010600030101010101" pitchFamily="2" charset="-122"/>
              </a:rPr>
              <a:t>后，你再也不需要为线上服务操心，只需要关心你的线下模型训练。</a:t>
            </a:r>
          </a:p>
        </p:txBody>
      </p:sp>
      <p:sp>
        <p:nvSpPr>
          <p:cNvPr id="4" name="圆角矩形 3"/>
          <p:cNvSpPr/>
          <p:nvPr/>
        </p:nvSpPr>
        <p:spPr>
          <a:xfrm>
            <a:off x="228600" y="1371600"/>
            <a:ext cx="2133600" cy="609600"/>
          </a:xfrm>
          <a:prstGeom prst="roundRect">
            <a:avLst/>
          </a:prstGeom>
          <a:solidFill>
            <a:srgbClr val="5688B6"/>
          </a:solidFill>
          <a:ln w="12700" cap="flat" cmpd="sng" algn="ctr">
            <a:noFill/>
            <a:prstDash val="dash"/>
          </a:ln>
        </p:spPr>
        <p:txBody>
          <a:bodyPr rtlCol="0" anchor="ctr"/>
          <a:lstStyle/>
          <a:p>
            <a:pPr algn="ct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TensorFlow</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Serving</a:t>
            </a:r>
            <a:endParaRPr kumimoji="0" lang="zh-CN" altLang="en-US" sz="1400" b="1" i="0" u="none" strike="noStrike" kern="0" cap="none" spc="0" normalizeH="0" baseline="0" noProof="0" dirty="0">
              <a:ln>
                <a:noFill/>
              </a:ln>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7" name="图片 6"/>
          <p:cNvPicPr>
            <a:picLocks noChangeAspect="1"/>
          </p:cNvPicPr>
          <p:nvPr/>
        </p:nvPicPr>
        <p:blipFill>
          <a:blip r:embed="rId3"/>
          <a:stretch>
            <a:fillRect/>
          </a:stretch>
        </p:blipFill>
        <p:spPr>
          <a:xfrm>
            <a:off x="241127" y="3048001"/>
            <a:ext cx="8674273" cy="2743200"/>
          </a:xfrm>
          <a:prstGeom prst="rect">
            <a:avLst/>
          </a:prstGeom>
        </p:spPr>
      </p:pic>
    </p:spTree>
    <p:extLst>
      <p:ext uri="{BB962C8B-B14F-4D97-AF65-F5344CB8AC3E}">
        <p14:creationId xmlns:p14="http://schemas.microsoft.com/office/powerpoint/2010/main" val="29415133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09600" y="1143000"/>
            <a:ext cx="7670747" cy="4896440"/>
          </a:xfrm>
          <a:prstGeom prst="rect">
            <a:avLst/>
          </a:prstGeom>
        </p:spPr>
      </p:pic>
      <p:sp>
        <p:nvSpPr>
          <p:cNvPr id="4" name="object 5"/>
          <p:cNvSpPr txBox="1">
            <a:spLocks/>
          </p:cNvSpPr>
          <p:nvPr/>
        </p:nvSpPr>
        <p:spPr>
          <a:xfrm>
            <a:off x="1895601" y="141605"/>
            <a:ext cx="535432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在线推理</a:t>
            </a:r>
            <a:endParaRPr lang="zh-CN" altLang="en-US" kern="0" dirty="0"/>
          </a:p>
        </p:txBody>
      </p:sp>
      <p:sp>
        <p:nvSpPr>
          <p:cNvPr id="2" name="文本框 1"/>
          <p:cNvSpPr txBox="1"/>
          <p:nvPr/>
        </p:nvSpPr>
        <p:spPr>
          <a:xfrm>
            <a:off x="609600" y="591097"/>
            <a:ext cx="2895600" cy="33855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sz="1600" dirty="0" smtClean="0">
                <a:latin typeface="Arial Unicode MS" panose="020B0604020202020204" pitchFamily="34" charset="-122"/>
                <a:ea typeface="Arial Unicode MS" panose="020B0604020202020204" pitchFamily="34" charset="-122"/>
                <a:cs typeface="Arial Unicode MS" panose="020B0604020202020204" pitchFamily="34" charset="-122"/>
              </a:rPr>
              <a:t>地址：</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10.99.210.212</a:t>
            </a:r>
            <a:endPar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8888240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8200" y="1305342"/>
            <a:ext cx="7924800" cy="3416320"/>
          </a:xfrm>
          <a:prstGeom prst="rect">
            <a:avLst/>
          </a:prstGeom>
        </p:spPr>
        <p:txBody>
          <a:bodyPr wrap="square">
            <a:spAutoFit/>
          </a:bodyPr>
          <a:lstStyle/>
          <a:p>
            <a:pPr marL="285750" indent="-285750">
              <a:buFont typeface="Arial" panose="020B0604020202020204" pitchFamily="34" charset="0"/>
              <a:buChar char="•"/>
            </a:pPr>
            <a:r>
              <a:rPr lang="zh-CN" altLang="en-US" b="1" dirty="0" smtClean="0">
                <a:latin typeface="宋体" panose="02010600030101010101" pitchFamily="2" charset="-122"/>
                <a:ea typeface="宋体" panose="02010600030101010101" pitchFamily="2" charset="-122"/>
              </a:rPr>
              <a:t>困难</a:t>
            </a:r>
            <a:r>
              <a:rPr lang="zh-CN" altLang="en-US" dirty="0" smtClean="0">
                <a:latin typeface="宋体" panose="02010600030101010101" pitchFamily="2" charset="-122"/>
                <a:ea typeface="宋体" panose="02010600030101010101" pitchFamily="2" charset="-122"/>
              </a:rPr>
              <a:t>（意译情况</a:t>
            </a:r>
            <a:r>
              <a:rPr lang="zh-CN" altLang="en-US" dirty="0">
                <a:latin typeface="宋体" panose="02010600030101010101" pitchFamily="2" charset="-122"/>
                <a:ea typeface="宋体" panose="02010600030101010101" pitchFamily="2" charset="-122"/>
              </a:rPr>
              <a:t>严重）</a:t>
            </a:r>
          </a:p>
          <a:p>
            <a:pPr marL="800100" lvl="1" indent="-342900">
              <a:buFont typeface="+mj-lt"/>
              <a:buAutoNum type="arabicPeriod"/>
            </a:pPr>
            <a:r>
              <a:rPr lang="zh-CN" altLang="en-US" dirty="0" smtClean="0">
                <a:latin typeface="宋体" panose="02010600030101010101" pitchFamily="2" charset="-122"/>
                <a:ea typeface="宋体" panose="02010600030101010101" pitchFamily="2" charset="-122"/>
              </a:rPr>
              <a:t>中英文</a:t>
            </a:r>
            <a:r>
              <a:rPr lang="zh-CN" altLang="en-US" dirty="0">
                <a:latin typeface="宋体" panose="02010600030101010101" pitchFamily="2" charset="-122"/>
                <a:ea typeface="宋体" panose="02010600030101010101" pitchFamily="2" charset="-122"/>
              </a:rPr>
              <a:t>格式不一致：文档模板本身存在不一致，表现在标题，段落等；</a:t>
            </a:r>
          </a:p>
          <a:p>
            <a:pPr marL="800100" lvl="1" indent="-342900">
              <a:buFont typeface="+mj-lt"/>
              <a:buAutoNum type="arabicPeriod"/>
            </a:pPr>
            <a:r>
              <a:rPr lang="zh-CN" altLang="en-US" dirty="0" smtClean="0">
                <a:latin typeface="宋体" panose="02010600030101010101" pitchFamily="2" charset="-122"/>
                <a:ea typeface="宋体" panose="02010600030101010101" pitchFamily="2" charset="-122"/>
              </a:rPr>
              <a:t>中英文</a:t>
            </a:r>
            <a:r>
              <a:rPr lang="zh-CN" altLang="en-US" dirty="0">
                <a:latin typeface="宋体" panose="02010600030101010101" pitchFamily="2" charset="-122"/>
                <a:ea typeface="宋体" panose="02010600030101010101" pitchFamily="2" charset="-122"/>
              </a:rPr>
              <a:t>描述角度不一致：中文会有一些功能详细描述的段落，而英文只需要体现出结论即可；</a:t>
            </a:r>
          </a:p>
          <a:p>
            <a:pPr marL="800100" lvl="1" indent="-342900">
              <a:buFont typeface="+mj-lt"/>
              <a:buAutoNum type="arabicPeriod"/>
            </a:pPr>
            <a:r>
              <a:rPr lang="zh-CN" altLang="en-US" dirty="0" smtClean="0">
                <a:latin typeface="宋体" panose="02010600030101010101" pitchFamily="2" charset="-122"/>
                <a:ea typeface="宋体" panose="02010600030101010101" pitchFamily="2" charset="-122"/>
              </a:rPr>
              <a:t>英文</a:t>
            </a:r>
            <a:r>
              <a:rPr lang="zh-CN" altLang="en-US" dirty="0">
                <a:latin typeface="宋体" panose="02010600030101010101" pitchFamily="2" charset="-122"/>
                <a:ea typeface="宋体" panose="02010600030101010101" pitchFamily="2" charset="-122"/>
              </a:rPr>
              <a:t>翻译有一些硬性规则：精简描述，表格描述，</a:t>
            </a:r>
            <a:r>
              <a:rPr lang="en-US" altLang="zh-CN" dirty="0">
                <a:latin typeface="宋体" panose="02010600030101010101" pitchFamily="2" charset="-122"/>
                <a:ea typeface="宋体" panose="02010600030101010101" pitchFamily="2" charset="-122"/>
              </a:rPr>
              <a:t>30</a:t>
            </a:r>
            <a:r>
              <a:rPr lang="zh-CN" altLang="en-US" dirty="0">
                <a:latin typeface="宋体" panose="02010600030101010101" pitchFamily="2" charset="-122"/>
                <a:ea typeface="宋体" panose="02010600030101010101" pitchFamily="2" charset="-122"/>
              </a:rPr>
              <a:t>个字的限制； </a:t>
            </a:r>
            <a:endParaRPr lang="en-US" altLang="zh-CN" dirty="0" smtClean="0">
              <a:latin typeface="宋体" panose="02010600030101010101" pitchFamily="2" charset="-122"/>
              <a:ea typeface="宋体" panose="02010600030101010101" pitchFamily="2" charset="-122"/>
            </a:endParaRPr>
          </a:p>
          <a:p>
            <a:pPr marL="800100" lvl="1" indent="-342900">
              <a:buFont typeface="+mj-lt"/>
              <a:buAutoNum type="arabicPeriod"/>
            </a:pPr>
            <a:r>
              <a:rPr lang="zh-CN" altLang="en-US" dirty="0">
                <a:latin typeface="宋体" panose="02010600030101010101" pitchFamily="2" charset="-122"/>
                <a:ea typeface="宋体" panose="02010600030101010101" pitchFamily="2" charset="-122"/>
              </a:rPr>
              <a:t>中英文</a:t>
            </a:r>
            <a:r>
              <a:rPr lang="zh-CN" altLang="en-US" dirty="0" smtClean="0">
                <a:latin typeface="宋体" panose="02010600030101010101" pitchFamily="2" charset="-122"/>
                <a:ea typeface="宋体" panose="02010600030101010101" pitchFamily="2" charset="-122"/>
              </a:rPr>
              <a:t>表格不一致：数量不一样</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中文为段落</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对应的英文翻译为表格</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或者英文表格没有对应的中文内容或者中文表格没有对应的英文内容，无规律</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；中英文</a:t>
            </a:r>
            <a:r>
              <a:rPr lang="zh-CN" altLang="en-US" dirty="0">
                <a:latin typeface="宋体" panose="02010600030101010101" pitchFamily="2" charset="-122"/>
                <a:ea typeface="宋体" panose="02010600030101010101" pitchFamily="2" charset="-122"/>
              </a:rPr>
              <a:t>对应表格行数不一样</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英文相比中文删减了许多</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对齐策略</a:t>
            </a:r>
          </a:p>
          <a:p>
            <a:pPr marL="800100" lvl="1" indent="-342900">
              <a:buFont typeface="+mj-lt"/>
              <a:buAutoNum type="arabicPeriod"/>
            </a:pPr>
            <a:r>
              <a:rPr lang="zh-CN" altLang="en-US" dirty="0">
                <a:latin typeface="宋体" panose="02010600030101010101" pitchFamily="2" charset="-122"/>
                <a:ea typeface="宋体" panose="02010600030101010101" pitchFamily="2" charset="-122"/>
              </a:rPr>
              <a:t>先对齐标题再对齐段落后对齐句子</a:t>
            </a:r>
          </a:p>
          <a:p>
            <a:pPr marL="800100" lvl="1" indent="-342900">
              <a:buFont typeface="+mj-lt"/>
              <a:buAutoNum type="arabicPeriod"/>
            </a:pPr>
            <a:r>
              <a:rPr lang="zh-CN" altLang="en-US" dirty="0">
                <a:latin typeface="宋体" panose="02010600030101010101" pitchFamily="2" charset="-122"/>
                <a:ea typeface="宋体" panose="02010600030101010101" pitchFamily="2" charset="-122"/>
              </a:rPr>
              <a:t>先对齐表格行后对齐列</a:t>
            </a:r>
          </a:p>
          <a:p>
            <a:pPr marL="800100" lvl="1" indent="-342900">
              <a:buFont typeface="+mj-lt"/>
              <a:buAutoNum type="arabicPeriod"/>
            </a:pPr>
            <a:r>
              <a:rPr lang="zh-CN" altLang="en-US" dirty="0">
                <a:latin typeface="宋体" panose="02010600030101010101" pitchFamily="2" charset="-122"/>
                <a:ea typeface="宋体" panose="02010600030101010101" pitchFamily="2" charset="-122"/>
              </a:rPr>
              <a:t>中英文表格数不一样的问题需要先手动校正</a:t>
            </a:r>
          </a:p>
        </p:txBody>
      </p:sp>
      <p:sp>
        <p:nvSpPr>
          <p:cNvPr id="5" name="object 2"/>
          <p:cNvSpPr txBox="1">
            <a:spLocks/>
          </p:cNvSpPr>
          <p:nvPr/>
        </p:nvSpPr>
        <p:spPr>
          <a:xfrm>
            <a:off x="1639316" y="304800"/>
            <a:ext cx="617474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当前问题</a:t>
            </a:r>
            <a:endParaRPr lang="zh-CN" altLang="en-US" kern="0" dirty="0"/>
          </a:p>
        </p:txBody>
      </p:sp>
    </p:spTree>
    <p:extLst>
      <p:ext uri="{BB962C8B-B14F-4D97-AF65-F5344CB8AC3E}">
        <p14:creationId xmlns:p14="http://schemas.microsoft.com/office/powerpoint/2010/main" val="39617902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9070" y="2492501"/>
            <a:ext cx="5911850" cy="1062355"/>
          </a:xfrm>
          <a:custGeom>
            <a:avLst/>
            <a:gdLst/>
            <a:ahLst/>
            <a:cxnLst/>
            <a:rect l="l" t="t" r="r" b="b"/>
            <a:pathLst>
              <a:path w="5911850" h="1062354">
                <a:moveTo>
                  <a:pt x="0" y="133858"/>
                </a:moveTo>
                <a:lnTo>
                  <a:pt x="6825" y="91553"/>
                </a:lnTo>
                <a:lnTo>
                  <a:pt x="25833" y="54809"/>
                </a:lnTo>
                <a:lnTo>
                  <a:pt x="54817" y="25830"/>
                </a:lnTo>
                <a:lnTo>
                  <a:pt x="91573" y="6825"/>
                </a:lnTo>
                <a:lnTo>
                  <a:pt x="133896" y="0"/>
                </a:lnTo>
                <a:lnTo>
                  <a:pt x="5777738" y="0"/>
                </a:lnTo>
                <a:lnTo>
                  <a:pt x="5820042" y="6825"/>
                </a:lnTo>
                <a:lnTo>
                  <a:pt x="5856786" y="25830"/>
                </a:lnTo>
                <a:lnTo>
                  <a:pt x="5885765" y="54809"/>
                </a:lnTo>
                <a:lnTo>
                  <a:pt x="5904770" y="91553"/>
                </a:lnTo>
                <a:lnTo>
                  <a:pt x="5911595" y="133858"/>
                </a:lnTo>
                <a:lnTo>
                  <a:pt x="5911595" y="928370"/>
                </a:lnTo>
                <a:lnTo>
                  <a:pt x="5904770" y="970674"/>
                </a:lnTo>
                <a:lnTo>
                  <a:pt x="5885765" y="1007418"/>
                </a:lnTo>
                <a:lnTo>
                  <a:pt x="5856786" y="1036397"/>
                </a:lnTo>
                <a:lnTo>
                  <a:pt x="5820042" y="1055402"/>
                </a:lnTo>
                <a:lnTo>
                  <a:pt x="5777738" y="1062227"/>
                </a:lnTo>
                <a:lnTo>
                  <a:pt x="133896" y="1062227"/>
                </a:lnTo>
                <a:lnTo>
                  <a:pt x="91573" y="1055402"/>
                </a:lnTo>
                <a:lnTo>
                  <a:pt x="54817" y="1036397"/>
                </a:lnTo>
                <a:lnTo>
                  <a:pt x="25833" y="1007418"/>
                </a:lnTo>
                <a:lnTo>
                  <a:pt x="6825" y="970674"/>
                </a:lnTo>
                <a:lnTo>
                  <a:pt x="0" y="928370"/>
                </a:lnTo>
                <a:lnTo>
                  <a:pt x="0" y="133858"/>
                </a:lnTo>
                <a:close/>
              </a:path>
            </a:pathLst>
          </a:custGeom>
          <a:ln w="38099">
            <a:solidFill>
              <a:srgbClr val="000000"/>
            </a:solidFill>
          </a:ln>
        </p:spPr>
        <p:txBody>
          <a:bodyPr wrap="square" lIns="0" tIns="0" rIns="0" bIns="0" rtlCol="0"/>
          <a:lstStyle/>
          <a:p>
            <a:endParaRPr/>
          </a:p>
        </p:txBody>
      </p:sp>
      <p:sp>
        <p:nvSpPr>
          <p:cNvPr id="3" name="object 3"/>
          <p:cNvSpPr/>
          <p:nvPr/>
        </p:nvSpPr>
        <p:spPr>
          <a:xfrm>
            <a:off x="179070" y="1221740"/>
            <a:ext cx="5911850" cy="1064260"/>
          </a:xfrm>
          <a:custGeom>
            <a:avLst/>
            <a:gdLst/>
            <a:ahLst/>
            <a:cxnLst/>
            <a:rect l="l" t="t" r="r" b="b"/>
            <a:pathLst>
              <a:path w="5911850" h="1064260">
                <a:moveTo>
                  <a:pt x="0" y="134112"/>
                </a:moveTo>
                <a:lnTo>
                  <a:pt x="6835" y="91732"/>
                </a:lnTo>
                <a:lnTo>
                  <a:pt x="25871" y="54918"/>
                </a:lnTo>
                <a:lnTo>
                  <a:pt x="54896" y="25883"/>
                </a:lnTo>
                <a:lnTo>
                  <a:pt x="91704" y="6839"/>
                </a:lnTo>
                <a:lnTo>
                  <a:pt x="134086" y="0"/>
                </a:lnTo>
                <a:lnTo>
                  <a:pt x="5777483" y="0"/>
                </a:lnTo>
                <a:lnTo>
                  <a:pt x="5819863" y="6839"/>
                </a:lnTo>
                <a:lnTo>
                  <a:pt x="5856677" y="25883"/>
                </a:lnTo>
                <a:lnTo>
                  <a:pt x="5885712" y="54918"/>
                </a:lnTo>
                <a:lnTo>
                  <a:pt x="5904756" y="91732"/>
                </a:lnTo>
                <a:lnTo>
                  <a:pt x="5911595" y="134112"/>
                </a:lnTo>
                <a:lnTo>
                  <a:pt x="5911595" y="929639"/>
                </a:lnTo>
                <a:lnTo>
                  <a:pt x="5904756" y="972019"/>
                </a:lnTo>
                <a:lnTo>
                  <a:pt x="5885712" y="1008833"/>
                </a:lnTo>
                <a:lnTo>
                  <a:pt x="5856677" y="1037868"/>
                </a:lnTo>
                <a:lnTo>
                  <a:pt x="5819863" y="1056912"/>
                </a:lnTo>
                <a:lnTo>
                  <a:pt x="5777483" y="1063752"/>
                </a:lnTo>
                <a:lnTo>
                  <a:pt x="134086" y="1063752"/>
                </a:lnTo>
                <a:lnTo>
                  <a:pt x="91704" y="1056912"/>
                </a:lnTo>
                <a:lnTo>
                  <a:pt x="54896" y="1037868"/>
                </a:lnTo>
                <a:lnTo>
                  <a:pt x="25871" y="1008833"/>
                </a:lnTo>
                <a:lnTo>
                  <a:pt x="6835" y="972019"/>
                </a:lnTo>
                <a:lnTo>
                  <a:pt x="0" y="929639"/>
                </a:lnTo>
                <a:lnTo>
                  <a:pt x="0" y="134112"/>
                </a:lnTo>
                <a:close/>
              </a:path>
            </a:pathLst>
          </a:custGeom>
          <a:ln w="38100">
            <a:solidFill>
              <a:srgbClr val="000000"/>
            </a:solidFill>
          </a:ln>
        </p:spPr>
        <p:txBody>
          <a:bodyPr wrap="square" lIns="0" tIns="0" rIns="0" bIns="0" rtlCol="0"/>
          <a:lstStyle/>
          <a:p>
            <a:endParaRPr/>
          </a:p>
        </p:txBody>
      </p:sp>
      <p:sp>
        <p:nvSpPr>
          <p:cNvPr id="4" name="object 4"/>
          <p:cNvSpPr/>
          <p:nvPr/>
        </p:nvSpPr>
        <p:spPr>
          <a:xfrm>
            <a:off x="188213" y="3822953"/>
            <a:ext cx="5911850" cy="1062355"/>
          </a:xfrm>
          <a:custGeom>
            <a:avLst/>
            <a:gdLst/>
            <a:ahLst/>
            <a:cxnLst/>
            <a:rect l="l" t="t" r="r" b="b"/>
            <a:pathLst>
              <a:path w="5911850" h="1062354">
                <a:moveTo>
                  <a:pt x="0" y="133858"/>
                </a:moveTo>
                <a:lnTo>
                  <a:pt x="6825" y="91553"/>
                </a:lnTo>
                <a:lnTo>
                  <a:pt x="25833" y="54809"/>
                </a:lnTo>
                <a:lnTo>
                  <a:pt x="54817" y="25830"/>
                </a:lnTo>
                <a:lnTo>
                  <a:pt x="91573" y="6825"/>
                </a:lnTo>
                <a:lnTo>
                  <a:pt x="133896" y="0"/>
                </a:lnTo>
                <a:lnTo>
                  <a:pt x="5777738" y="0"/>
                </a:lnTo>
                <a:lnTo>
                  <a:pt x="5820042" y="6825"/>
                </a:lnTo>
                <a:lnTo>
                  <a:pt x="5856786" y="25830"/>
                </a:lnTo>
                <a:lnTo>
                  <a:pt x="5885765" y="54809"/>
                </a:lnTo>
                <a:lnTo>
                  <a:pt x="5904770" y="91553"/>
                </a:lnTo>
                <a:lnTo>
                  <a:pt x="5911596" y="133858"/>
                </a:lnTo>
                <a:lnTo>
                  <a:pt x="5911596" y="928370"/>
                </a:lnTo>
                <a:lnTo>
                  <a:pt x="5904770" y="970674"/>
                </a:lnTo>
                <a:lnTo>
                  <a:pt x="5885765" y="1007418"/>
                </a:lnTo>
                <a:lnTo>
                  <a:pt x="5856786" y="1036397"/>
                </a:lnTo>
                <a:lnTo>
                  <a:pt x="5820042" y="1055402"/>
                </a:lnTo>
                <a:lnTo>
                  <a:pt x="5777738" y="1062228"/>
                </a:lnTo>
                <a:lnTo>
                  <a:pt x="133896" y="1062228"/>
                </a:lnTo>
                <a:lnTo>
                  <a:pt x="91573" y="1055402"/>
                </a:lnTo>
                <a:lnTo>
                  <a:pt x="54817" y="1036397"/>
                </a:lnTo>
                <a:lnTo>
                  <a:pt x="25833" y="1007418"/>
                </a:lnTo>
                <a:lnTo>
                  <a:pt x="6825" y="970674"/>
                </a:lnTo>
                <a:lnTo>
                  <a:pt x="0" y="928370"/>
                </a:lnTo>
                <a:lnTo>
                  <a:pt x="0" y="133858"/>
                </a:lnTo>
                <a:close/>
              </a:path>
            </a:pathLst>
          </a:custGeom>
          <a:ln w="38099">
            <a:solidFill>
              <a:srgbClr val="000000"/>
            </a:solidFill>
          </a:ln>
        </p:spPr>
        <p:txBody>
          <a:bodyPr wrap="square" lIns="0" tIns="0" rIns="0" bIns="0" rtlCol="0"/>
          <a:lstStyle/>
          <a:p>
            <a:endParaRPr/>
          </a:p>
        </p:txBody>
      </p:sp>
      <p:sp>
        <p:nvSpPr>
          <p:cNvPr id="5" name="object 5"/>
          <p:cNvSpPr/>
          <p:nvPr/>
        </p:nvSpPr>
        <p:spPr>
          <a:xfrm>
            <a:off x="188213" y="5135117"/>
            <a:ext cx="5911850" cy="1062355"/>
          </a:xfrm>
          <a:custGeom>
            <a:avLst/>
            <a:gdLst/>
            <a:ahLst/>
            <a:cxnLst/>
            <a:rect l="l" t="t" r="r" b="b"/>
            <a:pathLst>
              <a:path w="5911850" h="1062354">
                <a:moveTo>
                  <a:pt x="0" y="133857"/>
                </a:moveTo>
                <a:lnTo>
                  <a:pt x="6825" y="91553"/>
                </a:lnTo>
                <a:lnTo>
                  <a:pt x="25833" y="54809"/>
                </a:lnTo>
                <a:lnTo>
                  <a:pt x="54817" y="25830"/>
                </a:lnTo>
                <a:lnTo>
                  <a:pt x="91573" y="6825"/>
                </a:lnTo>
                <a:lnTo>
                  <a:pt x="133896" y="0"/>
                </a:lnTo>
                <a:lnTo>
                  <a:pt x="5777738" y="0"/>
                </a:lnTo>
                <a:lnTo>
                  <a:pt x="5820042" y="6825"/>
                </a:lnTo>
                <a:lnTo>
                  <a:pt x="5856786" y="25830"/>
                </a:lnTo>
                <a:lnTo>
                  <a:pt x="5885765" y="54809"/>
                </a:lnTo>
                <a:lnTo>
                  <a:pt x="5904770" y="91553"/>
                </a:lnTo>
                <a:lnTo>
                  <a:pt x="5911596" y="133857"/>
                </a:lnTo>
                <a:lnTo>
                  <a:pt x="5911596" y="928331"/>
                </a:lnTo>
                <a:lnTo>
                  <a:pt x="5904770" y="970654"/>
                </a:lnTo>
                <a:lnTo>
                  <a:pt x="5885765" y="1007410"/>
                </a:lnTo>
                <a:lnTo>
                  <a:pt x="5856786" y="1036394"/>
                </a:lnTo>
                <a:lnTo>
                  <a:pt x="5820042" y="1055402"/>
                </a:lnTo>
                <a:lnTo>
                  <a:pt x="5777738" y="1062227"/>
                </a:lnTo>
                <a:lnTo>
                  <a:pt x="133896" y="1062227"/>
                </a:lnTo>
                <a:lnTo>
                  <a:pt x="91573" y="1055402"/>
                </a:lnTo>
                <a:lnTo>
                  <a:pt x="54817" y="1036394"/>
                </a:lnTo>
                <a:lnTo>
                  <a:pt x="25833" y="1007410"/>
                </a:lnTo>
                <a:lnTo>
                  <a:pt x="6825" y="970654"/>
                </a:lnTo>
                <a:lnTo>
                  <a:pt x="0" y="928331"/>
                </a:lnTo>
                <a:lnTo>
                  <a:pt x="0" y="133857"/>
                </a:lnTo>
                <a:close/>
              </a:path>
            </a:pathLst>
          </a:custGeom>
          <a:ln w="38099">
            <a:solidFill>
              <a:srgbClr val="000000"/>
            </a:solidFill>
          </a:ln>
        </p:spPr>
        <p:txBody>
          <a:bodyPr wrap="square" lIns="0" tIns="0" rIns="0" bIns="0" rtlCol="0"/>
          <a:lstStyle/>
          <a:p>
            <a:endParaRPr/>
          </a:p>
        </p:txBody>
      </p:sp>
      <p:sp>
        <p:nvSpPr>
          <p:cNvPr id="33" name="object 33"/>
          <p:cNvSpPr/>
          <p:nvPr/>
        </p:nvSpPr>
        <p:spPr>
          <a:xfrm>
            <a:off x="6268592" y="1160907"/>
            <a:ext cx="2702051" cy="437388"/>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6204203" y="1126236"/>
            <a:ext cx="1477518" cy="611886"/>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7834883" y="1126236"/>
            <a:ext cx="919733" cy="611886"/>
          </a:xfrm>
          <a:prstGeom prst="rect">
            <a:avLst/>
          </a:prstGeom>
          <a:blipFill>
            <a:blip r:embed="rId4" cstate="print"/>
            <a:stretch>
              <a:fillRect/>
            </a:stretch>
          </a:blipFill>
        </p:spPr>
        <p:txBody>
          <a:bodyPr wrap="square" lIns="0" tIns="0" rIns="0" bIns="0" rtlCol="0"/>
          <a:lstStyle/>
          <a:p>
            <a:endParaRPr/>
          </a:p>
        </p:txBody>
      </p:sp>
      <p:graphicFrame>
        <p:nvGraphicFramePr>
          <p:cNvPr id="36" name="object 36"/>
          <p:cNvGraphicFramePr>
            <a:graphicFrameLocks noGrp="1"/>
          </p:cNvGraphicFramePr>
          <p:nvPr/>
        </p:nvGraphicFramePr>
        <p:xfrm>
          <a:off x="6188328" y="1126236"/>
          <a:ext cx="2781300" cy="5276215"/>
        </p:xfrm>
        <a:graphic>
          <a:graphicData uri="http://schemas.openxmlformats.org/drawingml/2006/table">
            <a:tbl>
              <a:tblPr firstRow="1" bandRow="1">
                <a:tableStyleId>{2D5ABB26-0587-4C30-8999-92F81FD0307C}</a:tableStyleId>
              </a:tblPr>
              <a:tblGrid>
                <a:gridCol w="80010"/>
                <a:gridCol w="1350645"/>
                <a:gridCol w="1350645"/>
              </a:tblGrid>
              <a:tr h="34290">
                <a:tc gridSpan="3">
                  <a:txBody>
                    <a:bodyPr/>
                    <a:lstStyle/>
                    <a:p>
                      <a:pPr>
                        <a:lnSpc>
                          <a:spcPct val="100000"/>
                        </a:lnSpc>
                      </a:pPr>
                      <a:endParaRPr sz="100" dirty="0">
                        <a:latin typeface="Times New Roman"/>
                        <a:cs typeface="Times New Roman"/>
                      </a:endParaRPr>
                    </a:p>
                  </a:txBody>
                  <a:tcPr marL="0" marR="0" marT="0" marB="0">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r>
              <a:tr h="436245">
                <a:tc rowSpan="12">
                  <a:txBody>
                    <a:bodyPr/>
                    <a:lstStyle/>
                    <a:p>
                      <a:pPr>
                        <a:lnSpc>
                          <a:spcPct val="100000"/>
                        </a:lnSpc>
                      </a:pPr>
                      <a:endParaRPr sz="2400">
                        <a:latin typeface="Times New Roman"/>
                        <a:cs typeface="Times New Roman"/>
                      </a:endParaRPr>
                    </a:p>
                  </a:txBody>
                  <a:tcPr marL="0" marR="0" marT="0" marB="0">
                    <a:lnR w="12700">
                      <a:solidFill>
                        <a:srgbClr val="000000"/>
                      </a:solidFill>
                      <a:prstDash val="solid"/>
                    </a:lnR>
                    <a:lnT w="12700" cap="flat" cmpd="sng" algn="ctr">
                      <a:solidFill>
                        <a:srgbClr val="000000"/>
                      </a:solidFill>
                      <a:prstDash val="solid"/>
                      <a:round/>
                      <a:headEnd type="none" w="med" len="med"/>
                      <a:tailEnd type="none" w="med" len="med"/>
                    </a:lnT>
                  </a:tcPr>
                </a:tc>
                <a:tc>
                  <a:txBody>
                    <a:bodyPr/>
                    <a:lstStyle/>
                    <a:p>
                      <a:pPr marL="2540" algn="ctr">
                        <a:lnSpc>
                          <a:spcPct val="100000"/>
                        </a:lnSpc>
                        <a:spcBef>
                          <a:spcPts val="470"/>
                        </a:spcBef>
                      </a:pPr>
                      <a:r>
                        <a:rPr sz="2200" dirty="0">
                          <a:solidFill>
                            <a:srgbClr val="FFFFFF"/>
                          </a:solidFill>
                          <a:latin typeface="Noto Sans Mono CJK JP Regular"/>
                          <a:cs typeface="Noto Sans Mono CJK JP Regular"/>
                        </a:rPr>
                        <a:t>西</a:t>
                      </a:r>
                      <a:r>
                        <a:rPr sz="2200" spc="-5" dirty="0">
                          <a:solidFill>
                            <a:srgbClr val="FFFFFF"/>
                          </a:solidFill>
                          <a:latin typeface="Noto Sans Mono CJK JP Regular"/>
                          <a:cs typeface="Noto Sans Mono CJK JP Regular"/>
                        </a:rPr>
                        <a:t>班牙语</a:t>
                      </a:r>
                      <a:endParaRPr sz="2200" dirty="0">
                        <a:latin typeface="Noto Sans Mono CJK JP Regular"/>
                        <a:cs typeface="Noto Sans Mono CJK JP Regular"/>
                      </a:endParaRPr>
                    </a:p>
                  </a:txBody>
                  <a:tcPr marL="0" marR="0" marT="596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715" algn="ctr">
                        <a:lnSpc>
                          <a:spcPct val="100000"/>
                        </a:lnSpc>
                        <a:spcBef>
                          <a:spcPts val="470"/>
                        </a:spcBef>
                      </a:pPr>
                      <a:r>
                        <a:rPr sz="2200" spc="5" dirty="0">
                          <a:solidFill>
                            <a:srgbClr val="FFFFFF"/>
                          </a:solidFill>
                          <a:latin typeface="Noto Sans Mono CJK JP Regular"/>
                          <a:cs typeface="Noto Sans Mono CJK JP Regular"/>
                        </a:rPr>
                        <a:t>英语</a:t>
                      </a:r>
                      <a:endParaRPr sz="2200">
                        <a:latin typeface="Noto Sans Mono CJK JP Regular"/>
                        <a:cs typeface="Noto Sans Mono CJK JP Regular"/>
                      </a:endParaRPr>
                    </a:p>
                  </a:txBody>
                  <a:tcPr marL="0" marR="0" marT="596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36245">
                <a:tc vMerge="1">
                  <a:txBody>
                    <a:bodyPr/>
                    <a:lstStyle/>
                    <a:p>
                      <a:endParaRPr/>
                    </a:p>
                  </a:txBody>
                  <a:tcPr marL="0" marR="0" marT="0" marB="0">
                    <a:lnR w="12700">
                      <a:solidFill>
                        <a:srgbClr val="000000"/>
                      </a:solidFill>
                      <a:prstDash val="solid"/>
                    </a:lnR>
                  </a:tcPr>
                </a:tc>
                <a:tc>
                  <a:txBody>
                    <a:bodyPr/>
                    <a:lstStyle/>
                    <a:p>
                      <a:pPr marL="3175" algn="ctr">
                        <a:lnSpc>
                          <a:spcPct val="100000"/>
                        </a:lnSpc>
                        <a:spcBef>
                          <a:spcPts val="325"/>
                        </a:spcBef>
                      </a:pPr>
                      <a:r>
                        <a:rPr sz="2200" spc="-5" dirty="0">
                          <a:latin typeface="Times New Roman"/>
                          <a:cs typeface="Times New Roman"/>
                        </a:rPr>
                        <a:t>Garcia</a:t>
                      </a:r>
                      <a:endParaRPr sz="2200">
                        <a:latin typeface="Times New Roman"/>
                        <a:cs typeface="Times New Roman"/>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325"/>
                        </a:spcBef>
                      </a:pPr>
                      <a:r>
                        <a:rPr sz="2200" spc="-5" dirty="0">
                          <a:latin typeface="Times New Roman"/>
                          <a:cs typeface="Times New Roman"/>
                        </a:rPr>
                        <a:t>Garcia</a:t>
                      </a:r>
                      <a:endParaRPr sz="2200">
                        <a:latin typeface="Times New Roman"/>
                        <a:cs typeface="Times New Roman"/>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36880">
                <a:tc vMerge="1">
                  <a:txBody>
                    <a:bodyPr/>
                    <a:lstStyle/>
                    <a:p>
                      <a:endParaRPr/>
                    </a:p>
                  </a:txBody>
                  <a:tcPr marL="0" marR="0" marT="0" marB="0">
                    <a:lnR w="12700">
                      <a:solidFill>
                        <a:srgbClr val="000000"/>
                      </a:solidFill>
                      <a:prstDash val="solid"/>
                    </a:lnR>
                  </a:tcPr>
                </a:tc>
                <a:tc>
                  <a:txBody>
                    <a:bodyPr/>
                    <a:lstStyle/>
                    <a:p>
                      <a:pPr marL="635" algn="ctr">
                        <a:lnSpc>
                          <a:spcPct val="100000"/>
                        </a:lnSpc>
                        <a:spcBef>
                          <a:spcPts val="330"/>
                        </a:spcBef>
                      </a:pPr>
                      <a:r>
                        <a:rPr sz="2200" dirty="0">
                          <a:latin typeface="Times New Roman"/>
                          <a:cs typeface="Times New Roman"/>
                        </a:rPr>
                        <a:t>y</a:t>
                      </a:r>
                      <a:endParaRPr sz="2200">
                        <a:latin typeface="Times New Roman"/>
                        <a:cs typeface="Times New Roman"/>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75" algn="ctr">
                        <a:lnSpc>
                          <a:spcPct val="100000"/>
                        </a:lnSpc>
                        <a:spcBef>
                          <a:spcPts val="330"/>
                        </a:spcBef>
                      </a:pPr>
                      <a:r>
                        <a:rPr sz="2200" spc="-5" dirty="0">
                          <a:latin typeface="Times New Roman"/>
                          <a:cs typeface="Times New Roman"/>
                        </a:rPr>
                        <a:t>and</a:t>
                      </a:r>
                      <a:endParaRPr sz="2200">
                        <a:latin typeface="Times New Roman"/>
                        <a:cs typeface="Times New Roman"/>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36245">
                <a:tc vMerge="1">
                  <a:txBody>
                    <a:bodyPr/>
                    <a:lstStyle/>
                    <a:p>
                      <a:endParaRPr/>
                    </a:p>
                  </a:txBody>
                  <a:tcPr marL="0" marR="0" marT="0" marB="0">
                    <a:lnR w="12700">
                      <a:solidFill>
                        <a:srgbClr val="000000"/>
                      </a:solidFill>
                      <a:prstDash val="solid"/>
                    </a:lnR>
                  </a:tcPr>
                </a:tc>
                <a:tc>
                  <a:txBody>
                    <a:bodyPr/>
                    <a:lstStyle/>
                    <a:p>
                      <a:pPr marL="1905" algn="ctr">
                        <a:lnSpc>
                          <a:spcPct val="100000"/>
                        </a:lnSpc>
                        <a:spcBef>
                          <a:spcPts val="325"/>
                        </a:spcBef>
                      </a:pPr>
                      <a:r>
                        <a:rPr sz="2200" spc="-5" dirty="0">
                          <a:latin typeface="Times New Roman"/>
                          <a:cs typeface="Times New Roman"/>
                        </a:rPr>
                        <a:t>asociados</a:t>
                      </a:r>
                      <a:endParaRPr sz="2200">
                        <a:latin typeface="Times New Roman"/>
                        <a:cs typeface="Times New Roman"/>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325"/>
                        </a:spcBef>
                      </a:pPr>
                      <a:r>
                        <a:rPr sz="2200" spc="-5" dirty="0">
                          <a:latin typeface="Times New Roman"/>
                          <a:cs typeface="Times New Roman"/>
                        </a:rPr>
                        <a:t>associates</a:t>
                      </a:r>
                      <a:endParaRPr sz="2200" dirty="0">
                        <a:latin typeface="Times New Roman"/>
                        <a:cs typeface="Times New Roman"/>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36880">
                <a:tc vMerge="1">
                  <a:txBody>
                    <a:bodyPr/>
                    <a:lstStyle/>
                    <a:p>
                      <a:endParaRPr/>
                    </a:p>
                  </a:txBody>
                  <a:tcPr marL="0" marR="0" marT="0" marB="0">
                    <a:lnR w="12700">
                      <a:solidFill>
                        <a:srgbClr val="000000"/>
                      </a:solidFill>
                      <a:prstDash val="solid"/>
                    </a:lnR>
                  </a:tcPr>
                </a:tc>
                <a:tc>
                  <a:txBody>
                    <a:bodyPr/>
                    <a:lstStyle/>
                    <a:p>
                      <a:pPr marL="1270" algn="ctr">
                        <a:lnSpc>
                          <a:spcPct val="100000"/>
                        </a:lnSpc>
                        <a:spcBef>
                          <a:spcPts val="325"/>
                        </a:spcBef>
                      </a:pPr>
                      <a:r>
                        <a:rPr sz="2200" dirty="0">
                          <a:latin typeface="Times New Roman"/>
                          <a:cs typeface="Times New Roman"/>
                        </a:rPr>
                        <a:t>.</a:t>
                      </a:r>
                      <a:endParaRPr sz="2200">
                        <a:latin typeface="Times New Roman"/>
                        <a:cs typeface="Times New Roman"/>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ct val="100000"/>
                        </a:lnSpc>
                        <a:spcBef>
                          <a:spcPts val="325"/>
                        </a:spcBef>
                      </a:pPr>
                      <a:r>
                        <a:rPr sz="2200" dirty="0">
                          <a:latin typeface="Times New Roman"/>
                          <a:cs typeface="Times New Roman"/>
                        </a:rPr>
                        <a:t>.</a:t>
                      </a:r>
                      <a:endParaRPr sz="2200">
                        <a:latin typeface="Times New Roman"/>
                        <a:cs typeface="Times New Roman"/>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36245">
                <a:tc vMerge="1">
                  <a:txBody>
                    <a:bodyPr/>
                    <a:lstStyle/>
                    <a:p>
                      <a:endParaRPr/>
                    </a:p>
                  </a:txBody>
                  <a:tcPr marL="0" marR="0" marT="0" marB="0">
                    <a:lnR w="12700">
                      <a:solidFill>
                        <a:srgbClr val="000000"/>
                      </a:solidFill>
                      <a:prstDash val="solid"/>
                    </a:lnR>
                  </a:tcPr>
                </a:tc>
                <a:tc>
                  <a:txBody>
                    <a:bodyPr/>
                    <a:lstStyle/>
                    <a:p>
                      <a:pPr marL="1905" algn="ctr">
                        <a:lnSpc>
                          <a:spcPct val="100000"/>
                        </a:lnSpc>
                        <a:spcBef>
                          <a:spcPts val="325"/>
                        </a:spcBef>
                      </a:pPr>
                      <a:r>
                        <a:rPr sz="2200" dirty="0">
                          <a:latin typeface="Times New Roman"/>
                          <a:cs typeface="Times New Roman"/>
                        </a:rPr>
                        <a:t>los</a:t>
                      </a:r>
                      <a:endParaRPr sz="2200">
                        <a:latin typeface="Times New Roman"/>
                        <a:cs typeface="Times New Roman"/>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75" algn="ctr">
                        <a:lnSpc>
                          <a:spcPct val="100000"/>
                        </a:lnSpc>
                        <a:spcBef>
                          <a:spcPts val="325"/>
                        </a:spcBef>
                      </a:pPr>
                      <a:r>
                        <a:rPr sz="2200" dirty="0">
                          <a:latin typeface="Times New Roman"/>
                          <a:cs typeface="Times New Roman"/>
                        </a:rPr>
                        <a:t>the</a:t>
                      </a:r>
                      <a:endParaRPr sz="2200">
                        <a:latin typeface="Times New Roman"/>
                        <a:cs typeface="Times New Roman"/>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36880">
                <a:tc vMerge="1">
                  <a:txBody>
                    <a:bodyPr/>
                    <a:lstStyle/>
                    <a:p>
                      <a:endParaRPr/>
                    </a:p>
                  </a:txBody>
                  <a:tcPr marL="0" marR="0" marT="0" marB="0">
                    <a:lnR w="12700">
                      <a:solidFill>
                        <a:srgbClr val="000000"/>
                      </a:solidFill>
                      <a:prstDash val="solid"/>
                    </a:lnR>
                  </a:tcPr>
                </a:tc>
                <a:tc>
                  <a:txBody>
                    <a:bodyPr/>
                    <a:lstStyle/>
                    <a:p>
                      <a:pPr marL="1270" algn="ctr">
                        <a:lnSpc>
                          <a:spcPct val="100000"/>
                        </a:lnSpc>
                        <a:spcBef>
                          <a:spcPts val="330"/>
                        </a:spcBef>
                      </a:pPr>
                      <a:r>
                        <a:rPr sz="2200" spc="-5" dirty="0">
                          <a:latin typeface="Times New Roman"/>
                          <a:cs typeface="Times New Roman"/>
                        </a:rPr>
                        <a:t>clients</a:t>
                      </a:r>
                      <a:endParaRPr sz="2200">
                        <a:latin typeface="Times New Roman"/>
                        <a:cs typeface="Times New Roman"/>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ct val="100000"/>
                        </a:lnSpc>
                        <a:spcBef>
                          <a:spcPts val="330"/>
                        </a:spcBef>
                      </a:pPr>
                      <a:r>
                        <a:rPr sz="2200" spc="-5" dirty="0">
                          <a:latin typeface="Times New Roman"/>
                          <a:cs typeface="Times New Roman"/>
                        </a:rPr>
                        <a:t>clients</a:t>
                      </a:r>
                      <a:endParaRPr sz="2200" dirty="0">
                        <a:latin typeface="Times New Roman"/>
                        <a:cs typeface="Times New Roman"/>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36880">
                <a:tc vMerge="1">
                  <a:txBody>
                    <a:bodyPr/>
                    <a:lstStyle/>
                    <a:p>
                      <a:endParaRPr/>
                    </a:p>
                  </a:txBody>
                  <a:tcPr marL="0" marR="0" marT="0" marB="0">
                    <a:lnR w="12700">
                      <a:solidFill>
                        <a:srgbClr val="000000"/>
                      </a:solidFill>
                      <a:prstDash val="solid"/>
                    </a:lnR>
                  </a:tcPr>
                </a:tc>
                <a:tc>
                  <a:txBody>
                    <a:bodyPr/>
                    <a:lstStyle/>
                    <a:p>
                      <a:pPr marL="1905" algn="ctr">
                        <a:lnSpc>
                          <a:spcPct val="100000"/>
                        </a:lnSpc>
                        <a:spcBef>
                          <a:spcPts val="330"/>
                        </a:spcBef>
                      </a:pPr>
                      <a:r>
                        <a:rPr sz="2200" spc="-5" dirty="0">
                          <a:latin typeface="Times New Roman"/>
                          <a:cs typeface="Times New Roman"/>
                        </a:rPr>
                        <a:t>son</a:t>
                      </a:r>
                      <a:endParaRPr sz="2200">
                        <a:latin typeface="Times New Roman"/>
                        <a:cs typeface="Times New Roman"/>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080" algn="ctr">
                        <a:lnSpc>
                          <a:spcPct val="100000"/>
                        </a:lnSpc>
                        <a:spcBef>
                          <a:spcPts val="330"/>
                        </a:spcBef>
                      </a:pPr>
                      <a:r>
                        <a:rPr sz="2200" spc="-5" dirty="0">
                          <a:latin typeface="Times New Roman"/>
                          <a:cs typeface="Times New Roman"/>
                        </a:rPr>
                        <a:t>are</a:t>
                      </a:r>
                      <a:endParaRPr sz="2200">
                        <a:latin typeface="Times New Roman"/>
                        <a:cs typeface="Times New Roman"/>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36245">
                <a:tc vMerge="1">
                  <a:txBody>
                    <a:bodyPr/>
                    <a:lstStyle/>
                    <a:p>
                      <a:endParaRPr/>
                    </a:p>
                  </a:txBody>
                  <a:tcPr marL="0" marR="0" marT="0" marB="0">
                    <a:lnR w="12700">
                      <a:solidFill>
                        <a:srgbClr val="000000"/>
                      </a:solidFill>
                      <a:prstDash val="solid"/>
                    </a:lnR>
                  </a:tcPr>
                </a:tc>
                <a:tc>
                  <a:txBody>
                    <a:bodyPr/>
                    <a:lstStyle/>
                    <a:p>
                      <a:pPr marL="1905" algn="ctr">
                        <a:lnSpc>
                          <a:spcPct val="100000"/>
                        </a:lnSpc>
                        <a:spcBef>
                          <a:spcPts val="330"/>
                        </a:spcBef>
                      </a:pPr>
                      <a:r>
                        <a:rPr sz="2200" spc="-5" dirty="0">
                          <a:latin typeface="Times New Roman"/>
                          <a:cs typeface="Times New Roman"/>
                        </a:rPr>
                        <a:t>enemigos</a:t>
                      </a:r>
                      <a:endParaRPr sz="2200">
                        <a:latin typeface="Times New Roman"/>
                        <a:cs typeface="Times New Roman"/>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75" algn="ctr">
                        <a:lnSpc>
                          <a:spcPct val="100000"/>
                        </a:lnSpc>
                        <a:spcBef>
                          <a:spcPts val="330"/>
                        </a:spcBef>
                      </a:pPr>
                      <a:r>
                        <a:rPr sz="2200" spc="-5" dirty="0">
                          <a:latin typeface="Times New Roman"/>
                          <a:cs typeface="Times New Roman"/>
                        </a:rPr>
                        <a:t>enemies</a:t>
                      </a:r>
                      <a:endParaRPr sz="2200">
                        <a:latin typeface="Times New Roman"/>
                        <a:cs typeface="Times New Roman"/>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36880">
                <a:tc vMerge="1">
                  <a:txBody>
                    <a:bodyPr/>
                    <a:lstStyle/>
                    <a:p>
                      <a:endParaRPr/>
                    </a:p>
                  </a:txBody>
                  <a:tcPr marL="0" marR="0" marT="0" marB="0">
                    <a:lnR w="12700">
                      <a:solidFill>
                        <a:srgbClr val="000000"/>
                      </a:solidFill>
                      <a:prstDash val="solid"/>
                    </a:lnR>
                  </a:tcPr>
                </a:tc>
                <a:tc>
                  <a:txBody>
                    <a:bodyPr/>
                    <a:lstStyle/>
                    <a:p>
                      <a:pPr marL="1270" algn="ctr">
                        <a:lnSpc>
                          <a:spcPct val="100000"/>
                        </a:lnSpc>
                        <a:spcBef>
                          <a:spcPts val="330"/>
                        </a:spcBef>
                      </a:pPr>
                      <a:r>
                        <a:rPr sz="2200" spc="-5" dirty="0">
                          <a:latin typeface="Times New Roman"/>
                          <a:cs typeface="Times New Roman"/>
                        </a:rPr>
                        <a:t>sus</a:t>
                      </a:r>
                      <a:endParaRPr sz="2200">
                        <a:latin typeface="Times New Roman"/>
                        <a:cs typeface="Times New Roman"/>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ct val="100000"/>
                        </a:lnSpc>
                        <a:spcBef>
                          <a:spcPts val="330"/>
                        </a:spcBef>
                      </a:pPr>
                      <a:r>
                        <a:rPr sz="2200" dirty="0">
                          <a:latin typeface="Times New Roman"/>
                          <a:cs typeface="Times New Roman"/>
                        </a:rPr>
                        <a:t>his</a:t>
                      </a:r>
                      <a:endParaRPr sz="2200">
                        <a:latin typeface="Times New Roman"/>
                        <a:cs typeface="Times New Roman"/>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36245">
                <a:tc vMerge="1">
                  <a:txBody>
                    <a:bodyPr/>
                    <a:lstStyle/>
                    <a:p>
                      <a:endParaRPr/>
                    </a:p>
                  </a:txBody>
                  <a:tcPr marL="0" marR="0" marT="0" marB="0">
                    <a:lnR w="12700">
                      <a:solidFill>
                        <a:srgbClr val="000000"/>
                      </a:solidFill>
                      <a:prstDash val="solid"/>
                    </a:lnR>
                  </a:tcPr>
                </a:tc>
                <a:tc>
                  <a:txBody>
                    <a:bodyPr/>
                    <a:lstStyle/>
                    <a:p>
                      <a:pPr marL="1905" algn="ctr">
                        <a:lnSpc>
                          <a:spcPct val="100000"/>
                        </a:lnSpc>
                        <a:spcBef>
                          <a:spcPts val="334"/>
                        </a:spcBef>
                      </a:pPr>
                      <a:r>
                        <a:rPr sz="2200" dirty="0">
                          <a:latin typeface="Times New Roman"/>
                          <a:cs typeface="Times New Roman"/>
                        </a:rPr>
                        <a:t>no</a:t>
                      </a:r>
                      <a:endParaRPr sz="2200">
                        <a:latin typeface="Times New Roman"/>
                        <a:cs typeface="Times New Roman"/>
                      </a:endParaRPr>
                    </a:p>
                  </a:txBody>
                  <a:tcPr marL="0" marR="0" marT="4254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715" algn="ctr">
                        <a:lnSpc>
                          <a:spcPct val="100000"/>
                        </a:lnSpc>
                        <a:spcBef>
                          <a:spcPts val="334"/>
                        </a:spcBef>
                      </a:pPr>
                      <a:r>
                        <a:rPr sz="2200" dirty="0">
                          <a:latin typeface="Times New Roman"/>
                          <a:cs typeface="Times New Roman"/>
                        </a:rPr>
                        <a:t>not</a:t>
                      </a:r>
                      <a:endParaRPr sz="2200">
                        <a:latin typeface="Times New Roman"/>
                        <a:cs typeface="Times New Roman"/>
                      </a:endParaRPr>
                    </a:p>
                  </a:txBody>
                  <a:tcPr marL="0" marR="0" marT="4254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40055">
                <a:tc vMerge="1">
                  <a:txBody>
                    <a:bodyPr/>
                    <a:lstStyle/>
                    <a:p>
                      <a:endParaRPr/>
                    </a:p>
                  </a:txBody>
                  <a:tcPr marL="0" marR="0" marT="0" marB="0">
                    <a:lnR w="12700">
                      <a:solidFill>
                        <a:srgbClr val="000000"/>
                      </a:solidFill>
                      <a:prstDash val="solid"/>
                    </a:lnR>
                  </a:tcPr>
                </a:tc>
                <a:tc>
                  <a:txBody>
                    <a:bodyPr/>
                    <a:lstStyle/>
                    <a:p>
                      <a:pPr marL="1905" algn="ctr">
                        <a:lnSpc>
                          <a:spcPct val="100000"/>
                        </a:lnSpc>
                        <a:spcBef>
                          <a:spcPts val="330"/>
                        </a:spcBef>
                      </a:pPr>
                      <a:r>
                        <a:rPr sz="2200" spc="-5" dirty="0">
                          <a:latin typeface="Times New Roman"/>
                          <a:cs typeface="Times New Roman"/>
                        </a:rPr>
                        <a:t>fuertes</a:t>
                      </a:r>
                      <a:endParaRPr sz="2200">
                        <a:latin typeface="Times New Roman"/>
                        <a:cs typeface="Times New Roman"/>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75" algn="ctr">
                        <a:lnSpc>
                          <a:spcPct val="100000"/>
                        </a:lnSpc>
                        <a:spcBef>
                          <a:spcPts val="330"/>
                        </a:spcBef>
                      </a:pPr>
                      <a:r>
                        <a:rPr sz="2200" spc="-5" dirty="0">
                          <a:latin typeface="Times New Roman"/>
                          <a:cs typeface="Times New Roman"/>
                        </a:rPr>
                        <a:t>strong</a:t>
                      </a:r>
                      <a:endParaRPr sz="2200" dirty="0">
                        <a:latin typeface="Times New Roman"/>
                        <a:cs typeface="Times New Roman"/>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
        <p:nvSpPr>
          <p:cNvPr id="37" name="object 37"/>
          <p:cNvSpPr txBox="1">
            <a:spLocks noGrp="1"/>
          </p:cNvSpPr>
          <p:nvPr>
            <p:ph type="ctrTitle" idx="4294967295"/>
          </p:nvPr>
        </p:nvSpPr>
        <p:spPr>
          <a:xfrm>
            <a:off x="1650999" y="81470"/>
            <a:ext cx="5054600" cy="696913"/>
          </a:xfrm>
          <a:prstGeom prst="rect">
            <a:avLst/>
          </a:prstGeom>
        </p:spPr>
        <p:txBody>
          <a:bodyPr vert="horz" wrap="square" lIns="0" tIns="12700" rIns="0" bIns="0" rtlCol="0">
            <a:spAutoFit/>
          </a:bodyPr>
          <a:lstStyle/>
          <a:p>
            <a:pPr marL="12700">
              <a:lnSpc>
                <a:spcPct val="100000"/>
              </a:lnSpc>
              <a:spcBef>
                <a:spcPts val="100"/>
              </a:spcBef>
            </a:pPr>
            <a:r>
              <a:rPr dirty="0"/>
              <a:t>数据驱</a:t>
            </a:r>
            <a:r>
              <a:rPr spc="-25" dirty="0"/>
              <a:t>动</a:t>
            </a:r>
            <a:r>
              <a:rPr dirty="0"/>
              <a:t>的机器</a:t>
            </a:r>
            <a:r>
              <a:rPr spc="-25" dirty="0"/>
              <a:t>翻</a:t>
            </a:r>
            <a:r>
              <a:rPr dirty="0"/>
              <a:t>译</a:t>
            </a:r>
          </a:p>
        </p:txBody>
      </p:sp>
      <p:sp>
        <p:nvSpPr>
          <p:cNvPr id="39" name="矩形 38"/>
          <p:cNvSpPr/>
          <p:nvPr/>
        </p:nvSpPr>
        <p:spPr>
          <a:xfrm>
            <a:off x="228523" y="1253847"/>
            <a:ext cx="2667077" cy="461665"/>
          </a:xfrm>
          <a:prstGeom prst="rect">
            <a:avLst/>
          </a:prstGeom>
        </p:spPr>
        <p:txBody>
          <a:bodyPr wrap="none">
            <a:spAutoFit/>
          </a:bodyPr>
          <a:lstStyle/>
          <a:p>
            <a:pPr marL="12700">
              <a:lnSpc>
                <a:spcPct val="100000"/>
              </a:lnSpc>
              <a:spcBef>
                <a:spcPts val="100"/>
              </a:spcBef>
            </a:pPr>
            <a:r>
              <a:rPr lang="en-US" altLang="zh-CN" sz="2400" dirty="0" smtClean="0">
                <a:latin typeface="Times New Roman"/>
                <a:cs typeface="Times New Roman"/>
              </a:rPr>
              <a:t>Garcia </a:t>
            </a:r>
            <a:r>
              <a:rPr lang="en-US" altLang="zh-CN" sz="2400" spc="-5" dirty="0" smtClean="0">
                <a:latin typeface="Times New Roman"/>
                <a:cs typeface="Times New Roman"/>
              </a:rPr>
              <a:t>y </a:t>
            </a:r>
            <a:r>
              <a:rPr lang="en-US" altLang="zh-CN" sz="2400" dirty="0" err="1" smtClean="0">
                <a:latin typeface="Times New Roman"/>
                <a:cs typeface="Times New Roman"/>
              </a:rPr>
              <a:t>asociados</a:t>
            </a:r>
            <a:r>
              <a:rPr lang="en-US" altLang="zh-CN" sz="2400" spc="-45" dirty="0" smtClean="0">
                <a:latin typeface="Times New Roman"/>
                <a:cs typeface="Times New Roman"/>
              </a:rPr>
              <a:t> </a:t>
            </a:r>
            <a:r>
              <a:rPr lang="en-US" altLang="zh-CN" sz="2400" dirty="0" smtClean="0">
                <a:latin typeface="Times New Roman"/>
                <a:cs typeface="Times New Roman"/>
              </a:rPr>
              <a:t>.</a:t>
            </a:r>
          </a:p>
        </p:txBody>
      </p:sp>
      <p:sp>
        <p:nvSpPr>
          <p:cNvPr id="40" name="矩形 39"/>
          <p:cNvSpPr/>
          <p:nvPr/>
        </p:nvSpPr>
        <p:spPr>
          <a:xfrm>
            <a:off x="223318" y="2514600"/>
            <a:ext cx="5339282" cy="461665"/>
          </a:xfrm>
          <a:prstGeom prst="rect">
            <a:avLst/>
          </a:prstGeom>
        </p:spPr>
        <p:txBody>
          <a:bodyPr wrap="none">
            <a:spAutoFit/>
          </a:bodyPr>
          <a:lstStyle/>
          <a:p>
            <a:r>
              <a:rPr lang="es-ES" altLang="zh-CN" sz="2400" spc="-5" dirty="0" smtClean="0">
                <a:latin typeface="Times New Roman"/>
                <a:cs typeface="Times New Roman"/>
              </a:rPr>
              <a:t>los </a:t>
            </a:r>
            <a:r>
              <a:rPr lang="es-ES" altLang="zh-CN" sz="2400" dirty="0" smtClean="0">
                <a:latin typeface="Times New Roman"/>
                <a:cs typeface="Times New Roman"/>
              </a:rPr>
              <a:t>clients y </a:t>
            </a:r>
            <a:r>
              <a:rPr lang="es-ES" altLang="zh-CN" sz="2400" spc="-5" dirty="0" smtClean="0">
                <a:latin typeface="Times New Roman"/>
                <a:cs typeface="Times New Roman"/>
              </a:rPr>
              <a:t>los </a:t>
            </a:r>
            <a:r>
              <a:rPr lang="es-ES" altLang="zh-CN" sz="2400" dirty="0" smtClean="0">
                <a:latin typeface="Times New Roman"/>
                <a:cs typeface="Times New Roman"/>
              </a:rPr>
              <a:t>asociados </a:t>
            </a:r>
            <a:r>
              <a:rPr lang="es-ES" altLang="zh-CN" sz="2400" spc="-5" dirty="0" smtClean="0">
                <a:latin typeface="Times New Roman"/>
                <a:cs typeface="Times New Roman"/>
              </a:rPr>
              <a:t>son enemigos </a:t>
            </a:r>
            <a:r>
              <a:rPr lang="es-ES" altLang="zh-CN" sz="2400" dirty="0" smtClean="0">
                <a:latin typeface="Times New Roman"/>
                <a:cs typeface="Times New Roman"/>
              </a:rPr>
              <a:t>. </a:t>
            </a:r>
            <a:endParaRPr lang="zh-CN" altLang="en-US" sz="2400" dirty="0"/>
          </a:p>
        </p:txBody>
      </p:sp>
      <p:sp>
        <p:nvSpPr>
          <p:cNvPr id="43" name="矩形 42"/>
          <p:cNvSpPr/>
          <p:nvPr/>
        </p:nvSpPr>
        <p:spPr>
          <a:xfrm>
            <a:off x="216720" y="3822953"/>
            <a:ext cx="3821880" cy="461665"/>
          </a:xfrm>
          <a:prstGeom prst="rect">
            <a:avLst/>
          </a:prstGeom>
        </p:spPr>
        <p:txBody>
          <a:bodyPr wrap="none">
            <a:spAutoFit/>
          </a:bodyPr>
          <a:lstStyle/>
          <a:p>
            <a:pPr marR="24765">
              <a:spcBef>
                <a:spcPts val="530"/>
              </a:spcBef>
            </a:pPr>
            <a:r>
              <a:rPr lang="es-ES" altLang="zh-CN" sz="2400" spc="-5" dirty="0" smtClean="0">
                <a:latin typeface="Times New Roman"/>
                <a:cs typeface="Times New Roman"/>
              </a:rPr>
              <a:t>sus </a:t>
            </a:r>
            <a:r>
              <a:rPr lang="es-ES" altLang="zh-CN" sz="2400" dirty="0" smtClean="0">
                <a:latin typeface="Times New Roman"/>
                <a:cs typeface="Times New Roman"/>
              </a:rPr>
              <a:t>asociados no </a:t>
            </a:r>
            <a:r>
              <a:rPr lang="es-ES" altLang="zh-CN" sz="2400" spc="-5" dirty="0" smtClean="0">
                <a:latin typeface="Times New Roman"/>
                <a:cs typeface="Times New Roman"/>
              </a:rPr>
              <a:t>son fuertes</a:t>
            </a:r>
            <a:r>
              <a:rPr lang="es-ES" altLang="zh-CN" sz="2400" spc="-20" dirty="0" smtClean="0">
                <a:latin typeface="Times New Roman"/>
                <a:cs typeface="Times New Roman"/>
              </a:rPr>
              <a:t> </a:t>
            </a:r>
            <a:r>
              <a:rPr lang="es-ES" altLang="zh-CN" sz="2400" dirty="0" smtClean="0">
                <a:latin typeface="Times New Roman"/>
                <a:cs typeface="Times New Roman"/>
              </a:rPr>
              <a:t>.</a:t>
            </a:r>
            <a:endParaRPr lang="es-ES" altLang="zh-CN" sz="2400" dirty="0">
              <a:latin typeface="Times New Roman"/>
              <a:cs typeface="Times New Roman"/>
            </a:endParaRPr>
          </a:p>
        </p:txBody>
      </p:sp>
      <p:sp>
        <p:nvSpPr>
          <p:cNvPr id="44" name="矩形 43"/>
          <p:cNvSpPr/>
          <p:nvPr/>
        </p:nvSpPr>
        <p:spPr>
          <a:xfrm>
            <a:off x="205581" y="5144798"/>
            <a:ext cx="5433219" cy="461665"/>
          </a:xfrm>
          <a:prstGeom prst="rect">
            <a:avLst/>
          </a:prstGeom>
        </p:spPr>
        <p:txBody>
          <a:bodyPr wrap="none">
            <a:spAutoFit/>
          </a:bodyPr>
          <a:lstStyle/>
          <a:p>
            <a:pPr marL="12700" marR="5080">
              <a:spcBef>
                <a:spcPts val="705"/>
              </a:spcBef>
            </a:pPr>
            <a:r>
              <a:rPr lang="es-ES" altLang="zh-CN" sz="2400" spc="-5" dirty="0">
                <a:latin typeface="Times New Roman"/>
                <a:cs typeface="Times New Roman"/>
              </a:rPr>
              <a:t>Garcia</a:t>
            </a:r>
            <a:r>
              <a:rPr lang="es-ES" altLang="zh-CN" sz="2400" dirty="0" smtClean="0">
                <a:latin typeface="Times New Roman"/>
                <a:cs typeface="Times New Roman"/>
              </a:rPr>
              <a:t> </a:t>
            </a:r>
            <a:r>
              <a:rPr lang="es-ES" altLang="zh-CN" sz="2400" spc="-5" dirty="0" smtClean="0">
                <a:latin typeface="Times New Roman"/>
                <a:cs typeface="Times New Roman"/>
              </a:rPr>
              <a:t>y sus </a:t>
            </a:r>
            <a:r>
              <a:rPr lang="es-ES" altLang="zh-CN" sz="2400" dirty="0" smtClean="0">
                <a:latin typeface="Times New Roman"/>
                <a:cs typeface="Times New Roman"/>
              </a:rPr>
              <a:t>asociados no </a:t>
            </a:r>
            <a:r>
              <a:rPr lang="es-ES" altLang="zh-CN" sz="2400" spc="-5" dirty="0" smtClean="0">
                <a:latin typeface="Times New Roman"/>
                <a:cs typeface="Times New Roman"/>
              </a:rPr>
              <a:t>son enemigos </a:t>
            </a:r>
            <a:r>
              <a:rPr lang="es-ES" altLang="zh-CN" sz="2400" dirty="0" smtClean="0">
                <a:latin typeface="Times New Roman"/>
                <a:cs typeface="Times New Roman"/>
              </a:rPr>
              <a:t>.  </a:t>
            </a:r>
            <a:endParaRPr lang="es-ES" altLang="zh-CN" sz="2400" dirty="0">
              <a:latin typeface="Times New Roman"/>
              <a:cs typeface="Times New Roman"/>
            </a:endParaRPr>
          </a:p>
        </p:txBody>
      </p:sp>
      <p:sp>
        <p:nvSpPr>
          <p:cNvPr id="45" name="矩形 44"/>
          <p:cNvSpPr/>
          <p:nvPr/>
        </p:nvSpPr>
        <p:spPr>
          <a:xfrm>
            <a:off x="228600" y="1829137"/>
            <a:ext cx="2996013" cy="461665"/>
          </a:xfrm>
          <a:prstGeom prst="rect">
            <a:avLst/>
          </a:prstGeom>
        </p:spPr>
        <p:txBody>
          <a:bodyPr wrap="none">
            <a:spAutoFit/>
          </a:bodyPr>
          <a:lstStyle/>
          <a:p>
            <a:pPr marL="20955">
              <a:lnSpc>
                <a:spcPct val="100000"/>
              </a:lnSpc>
              <a:spcBef>
                <a:spcPts val="2039"/>
              </a:spcBef>
            </a:pPr>
            <a:r>
              <a:rPr lang="en-US" altLang="zh-CN" sz="2400" dirty="0" smtClean="0">
                <a:latin typeface="Times New Roman"/>
                <a:cs typeface="Times New Roman"/>
              </a:rPr>
              <a:t>Garcia </a:t>
            </a:r>
            <a:r>
              <a:rPr lang="en-US" altLang="zh-CN" sz="2400" spc="-5" dirty="0" smtClean="0">
                <a:latin typeface="Times New Roman"/>
                <a:cs typeface="Times New Roman"/>
              </a:rPr>
              <a:t>and </a:t>
            </a:r>
            <a:r>
              <a:rPr lang="en-US" altLang="zh-CN" sz="2400" dirty="0" smtClean="0">
                <a:latin typeface="Times New Roman"/>
                <a:cs typeface="Times New Roman"/>
              </a:rPr>
              <a:t>associates</a:t>
            </a:r>
            <a:r>
              <a:rPr lang="en-US" altLang="zh-CN" sz="2400" spc="-60" dirty="0" smtClean="0">
                <a:latin typeface="Times New Roman"/>
                <a:cs typeface="Times New Roman"/>
              </a:rPr>
              <a:t> </a:t>
            </a:r>
            <a:r>
              <a:rPr lang="en-US" altLang="zh-CN" sz="2400" dirty="0" smtClean="0">
                <a:latin typeface="Times New Roman"/>
                <a:cs typeface="Times New Roman"/>
              </a:rPr>
              <a:t>.</a:t>
            </a:r>
            <a:endParaRPr lang="en-US" altLang="zh-CN" sz="2400" dirty="0">
              <a:latin typeface="Times New Roman"/>
              <a:cs typeface="Times New Roman"/>
            </a:endParaRPr>
          </a:p>
        </p:txBody>
      </p:sp>
      <p:sp>
        <p:nvSpPr>
          <p:cNvPr id="46" name="矩形 45"/>
          <p:cNvSpPr/>
          <p:nvPr/>
        </p:nvSpPr>
        <p:spPr>
          <a:xfrm>
            <a:off x="228600" y="3124200"/>
            <a:ext cx="5459187" cy="461665"/>
          </a:xfrm>
          <a:prstGeom prst="rect">
            <a:avLst/>
          </a:prstGeom>
        </p:spPr>
        <p:txBody>
          <a:bodyPr wrap="none">
            <a:spAutoFit/>
          </a:bodyPr>
          <a:lstStyle/>
          <a:p>
            <a:r>
              <a:rPr lang="en-US" altLang="zh-CN" sz="2400" dirty="0" smtClean="0">
                <a:latin typeface="Times New Roman"/>
                <a:cs typeface="Times New Roman"/>
              </a:rPr>
              <a:t>the </a:t>
            </a:r>
            <a:r>
              <a:rPr lang="en-US" altLang="zh-CN" sz="2400" spc="-5" dirty="0" smtClean="0">
                <a:latin typeface="Times New Roman"/>
                <a:cs typeface="Times New Roman"/>
              </a:rPr>
              <a:t>clients </a:t>
            </a:r>
            <a:r>
              <a:rPr lang="en-US" altLang="zh-CN" sz="2400" dirty="0" smtClean="0">
                <a:latin typeface="Times New Roman"/>
                <a:cs typeface="Times New Roman"/>
              </a:rPr>
              <a:t>and the associates are </a:t>
            </a:r>
            <a:r>
              <a:rPr lang="en-US" altLang="zh-CN" sz="2400" spc="-5" dirty="0" smtClean="0">
                <a:latin typeface="Times New Roman"/>
                <a:cs typeface="Times New Roman"/>
              </a:rPr>
              <a:t>enemies</a:t>
            </a:r>
            <a:r>
              <a:rPr lang="en-US" altLang="zh-CN" sz="2400" spc="-120" dirty="0" smtClean="0">
                <a:latin typeface="Times New Roman"/>
                <a:cs typeface="Times New Roman"/>
              </a:rPr>
              <a:t> </a:t>
            </a:r>
            <a:r>
              <a:rPr lang="en-US" altLang="zh-CN" sz="2400" dirty="0" smtClean="0">
                <a:latin typeface="Times New Roman"/>
                <a:cs typeface="Times New Roman"/>
              </a:rPr>
              <a:t>. </a:t>
            </a:r>
            <a:endParaRPr lang="zh-CN" altLang="en-US" sz="2400" dirty="0"/>
          </a:p>
        </p:txBody>
      </p:sp>
      <p:sp>
        <p:nvSpPr>
          <p:cNvPr id="47" name="矩形 46"/>
          <p:cNvSpPr/>
          <p:nvPr/>
        </p:nvSpPr>
        <p:spPr>
          <a:xfrm>
            <a:off x="229668" y="4415135"/>
            <a:ext cx="3772828" cy="461665"/>
          </a:xfrm>
          <a:prstGeom prst="rect">
            <a:avLst/>
          </a:prstGeom>
        </p:spPr>
        <p:txBody>
          <a:bodyPr wrap="none">
            <a:spAutoFit/>
          </a:bodyPr>
          <a:lstStyle/>
          <a:p>
            <a:pPr marL="12700">
              <a:lnSpc>
                <a:spcPct val="100000"/>
              </a:lnSpc>
              <a:spcBef>
                <a:spcPts val="2045"/>
              </a:spcBef>
            </a:pPr>
            <a:r>
              <a:rPr lang="en-US" altLang="zh-CN" sz="2400" spc="-5" dirty="0" smtClean="0">
                <a:latin typeface="Times New Roman"/>
                <a:cs typeface="Times New Roman"/>
              </a:rPr>
              <a:t>his </a:t>
            </a:r>
            <a:r>
              <a:rPr lang="en-US" altLang="zh-CN" sz="2400" dirty="0" smtClean="0">
                <a:latin typeface="Times New Roman"/>
                <a:cs typeface="Times New Roman"/>
              </a:rPr>
              <a:t>associates are not strong</a:t>
            </a:r>
            <a:r>
              <a:rPr lang="en-US" altLang="zh-CN" sz="2400" spc="-75" dirty="0" smtClean="0">
                <a:latin typeface="Times New Roman"/>
                <a:cs typeface="Times New Roman"/>
              </a:rPr>
              <a:t> </a:t>
            </a:r>
            <a:r>
              <a:rPr lang="en-US" altLang="zh-CN" sz="2400" dirty="0" smtClean="0">
                <a:latin typeface="Times New Roman"/>
                <a:cs typeface="Times New Roman"/>
              </a:rPr>
              <a:t>.</a:t>
            </a:r>
            <a:endParaRPr lang="en-US" altLang="zh-CN" sz="2400" dirty="0">
              <a:latin typeface="Times New Roman"/>
              <a:cs typeface="Times New Roman"/>
            </a:endParaRPr>
          </a:p>
        </p:txBody>
      </p:sp>
      <p:sp>
        <p:nvSpPr>
          <p:cNvPr id="48" name="object 6"/>
          <p:cNvSpPr/>
          <p:nvPr/>
        </p:nvSpPr>
        <p:spPr>
          <a:xfrm>
            <a:off x="813053" y="1673225"/>
            <a:ext cx="1905" cy="307975"/>
          </a:xfrm>
          <a:custGeom>
            <a:avLst/>
            <a:gdLst/>
            <a:ahLst/>
            <a:cxnLst/>
            <a:rect l="l" t="t" r="r" b="b"/>
            <a:pathLst>
              <a:path w="1905" h="307975">
                <a:moveTo>
                  <a:pt x="1524" y="0"/>
                </a:moveTo>
                <a:lnTo>
                  <a:pt x="0" y="307848"/>
                </a:lnTo>
              </a:path>
            </a:pathLst>
          </a:custGeom>
          <a:ln w="25907">
            <a:solidFill>
              <a:srgbClr val="000000"/>
            </a:solidFill>
          </a:ln>
        </p:spPr>
        <p:txBody>
          <a:bodyPr wrap="square" lIns="0" tIns="0" rIns="0" bIns="0" rtlCol="0"/>
          <a:lstStyle/>
          <a:p>
            <a:endParaRPr/>
          </a:p>
        </p:txBody>
      </p:sp>
      <p:sp>
        <p:nvSpPr>
          <p:cNvPr id="49" name="object 21"/>
          <p:cNvSpPr/>
          <p:nvPr/>
        </p:nvSpPr>
        <p:spPr>
          <a:xfrm>
            <a:off x="2821685" y="1686560"/>
            <a:ext cx="166370" cy="294640"/>
          </a:xfrm>
          <a:custGeom>
            <a:avLst/>
            <a:gdLst/>
            <a:ahLst/>
            <a:cxnLst/>
            <a:rect l="l" t="t" r="r" b="b"/>
            <a:pathLst>
              <a:path w="166369" h="294639">
                <a:moveTo>
                  <a:pt x="0" y="0"/>
                </a:moveTo>
                <a:lnTo>
                  <a:pt x="166115" y="294132"/>
                </a:lnTo>
              </a:path>
            </a:pathLst>
          </a:custGeom>
          <a:ln w="25908">
            <a:solidFill>
              <a:srgbClr val="000000"/>
            </a:solidFill>
          </a:ln>
        </p:spPr>
        <p:txBody>
          <a:bodyPr wrap="square" lIns="0" tIns="0" rIns="0" bIns="0" rtlCol="0"/>
          <a:lstStyle/>
          <a:p>
            <a:endParaRPr/>
          </a:p>
        </p:txBody>
      </p:sp>
      <p:sp>
        <p:nvSpPr>
          <p:cNvPr id="50" name="object 22"/>
          <p:cNvSpPr/>
          <p:nvPr/>
        </p:nvSpPr>
        <p:spPr>
          <a:xfrm>
            <a:off x="5334000" y="2971800"/>
            <a:ext cx="36830" cy="281940"/>
          </a:xfrm>
          <a:custGeom>
            <a:avLst/>
            <a:gdLst/>
            <a:ahLst/>
            <a:cxnLst/>
            <a:rect l="l" t="t" r="r" b="b"/>
            <a:pathLst>
              <a:path w="36829" h="281939">
                <a:moveTo>
                  <a:pt x="0" y="0"/>
                </a:moveTo>
                <a:lnTo>
                  <a:pt x="36575" y="281939"/>
                </a:lnTo>
              </a:path>
            </a:pathLst>
          </a:custGeom>
          <a:ln w="25908">
            <a:solidFill>
              <a:srgbClr val="000000"/>
            </a:solidFill>
          </a:ln>
        </p:spPr>
        <p:txBody>
          <a:bodyPr wrap="square" lIns="0" tIns="0" rIns="0" bIns="0" rtlCol="0"/>
          <a:lstStyle/>
          <a:p>
            <a:endParaRPr/>
          </a:p>
        </p:txBody>
      </p:sp>
      <p:sp>
        <p:nvSpPr>
          <p:cNvPr id="51" name="object 23"/>
          <p:cNvSpPr/>
          <p:nvPr/>
        </p:nvSpPr>
        <p:spPr>
          <a:xfrm>
            <a:off x="3810000" y="4244340"/>
            <a:ext cx="48895" cy="327660"/>
          </a:xfrm>
          <a:custGeom>
            <a:avLst/>
            <a:gdLst/>
            <a:ahLst/>
            <a:cxnLst/>
            <a:rect l="l" t="t" r="r" b="b"/>
            <a:pathLst>
              <a:path w="48895" h="327660">
                <a:moveTo>
                  <a:pt x="48768" y="0"/>
                </a:moveTo>
                <a:lnTo>
                  <a:pt x="0" y="327660"/>
                </a:lnTo>
              </a:path>
            </a:pathLst>
          </a:custGeom>
          <a:ln w="25908">
            <a:solidFill>
              <a:srgbClr val="000000"/>
            </a:solidFill>
          </a:ln>
        </p:spPr>
        <p:txBody>
          <a:bodyPr wrap="square" lIns="0" tIns="0" rIns="0" bIns="0" rtlCol="0"/>
          <a:lstStyle/>
          <a:p>
            <a:endParaRPr/>
          </a:p>
        </p:txBody>
      </p:sp>
      <p:sp>
        <p:nvSpPr>
          <p:cNvPr id="52" name="object 7"/>
          <p:cNvSpPr/>
          <p:nvPr/>
        </p:nvSpPr>
        <p:spPr>
          <a:xfrm>
            <a:off x="1152905" y="2902457"/>
            <a:ext cx="96520" cy="277495"/>
          </a:xfrm>
          <a:custGeom>
            <a:avLst/>
            <a:gdLst/>
            <a:ahLst/>
            <a:cxnLst/>
            <a:rect l="l" t="t" r="r" b="b"/>
            <a:pathLst>
              <a:path w="96519" h="277494">
                <a:moveTo>
                  <a:pt x="0" y="0"/>
                </a:moveTo>
                <a:lnTo>
                  <a:pt x="96012" y="277367"/>
                </a:lnTo>
              </a:path>
            </a:pathLst>
          </a:custGeom>
          <a:ln w="25908">
            <a:solidFill>
              <a:srgbClr val="000000"/>
            </a:solidFill>
          </a:ln>
        </p:spPr>
        <p:txBody>
          <a:bodyPr wrap="square" lIns="0" tIns="0" rIns="0" bIns="0" rtlCol="0"/>
          <a:lstStyle/>
          <a:p>
            <a:endParaRPr/>
          </a:p>
        </p:txBody>
      </p:sp>
      <p:sp>
        <p:nvSpPr>
          <p:cNvPr id="53" name="object 14"/>
          <p:cNvSpPr/>
          <p:nvPr/>
        </p:nvSpPr>
        <p:spPr>
          <a:xfrm>
            <a:off x="2055114" y="1638300"/>
            <a:ext cx="297180" cy="266700"/>
          </a:xfrm>
          <a:custGeom>
            <a:avLst/>
            <a:gdLst/>
            <a:ahLst/>
            <a:cxnLst/>
            <a:rect l="l" t="t" r="r" b="b"/>
            <a:pathLst>
              <a:path w="297180" h="266700">
                <a:moveTo>
                  <a:pt x="0" y="0"/>
                </a:moveTo>
                <a:lnTo>
                  <a:pt x="297180" y="266700"/>
                </a:lnTo>
              </a:path>
            </a:pathLst>
          </a:custGeom>
          <a:ln w="25908">
            <a:solidFill>
              <a:srgbClr val="000000"/>
            </a:solidFill>
          </a:ln>
        </p:spPr>
        <p:txBody>
          <a:bodyPr wrap="square" lIns="0" tIns="0" rIns="0" bIns="0" rtlCol="0"/>
          <a:lstStyle/>
          <a:p>
            <a:endParaRPr dirty="0"/>
          </a:p>
        </p:txBody>
      </p:sp>
      <p:sp>
        <p:nvSpPr>
          <p:cNvPr id="54" name="object 15"/>
          <p:cNvSpPr/>
          <p:nvPr/>
        </p:nvSpPr>
        <p:spPr>
          <a:xfrm>
            <a:off x="2821685" y="2902457"/>
            <a:ext cx="462280" cy="300355"/>
          </a:xfrm>
          <a:custGeom>
            <a:avLst/>
            <a:gdLst/>
            <a:ahLst/>
            <a:cxnLst/>
            <a:rect l="l" t="t" r="r" b="b"/>
            <a:pathLst>
              <a:path w="462279" h="300355">
                <a:moveTo>
                  <a:pt x="0" y="0"/>
                </a:moveTo>
                <a:lnTo>
                  <a:pt x="461772" y="300227"/>
                </a:lnTo>
              </a:path>
            </a:pathLst>
          </a:custGeom>
          <a:ln w="25908">
            <a:solidFill>
              <a:srgbClr val="000000"/>
            </a:solidFill>
          </a:ln>
        </p:spPr>
        <p:txBody>
          <a:bodyPr wrap="square" lIns="0" tIns="0" rIns="0" bIns="0" rtlCol="0"/>
          <a:lstStyle/>
          <a:p>
            <a:endParaRPr/>
          </a:p>
        </p:txBody>
      </p:sp>
      <p:sp>
        <p:nvSpPr>
          <p:cNvPr id="55" name="object 16"/>
          <p:cNvSpPr/>
          <p:nvPr/>
        </p:nvSpPr>
        <p:spPr>
          <a:xfrm>
            <a:off x="1447038" y="4208526"/>
            <a:ext cx="5080" cy="326390"/>
          </a:xfrm>
          <a:custGeom>
            <a:avLst/>
            <a:gdLst/>
            <a:ahLst/>
            <a:cxnLst/>
            <a:rect l="l" t="t" r="r" b="b"/>
            <a:pathLst>
              <a:path w="5080" h="326389">
                <a:moveTo>
                  <a:pt x="0" y="0"/>
                </a:moveTo>
                <a:lnTo>
                  <a:pt x="4571" y="326136"/>
                </a:lnTo>
              </a:path>
            </a:pathLst>
          </a:custGeom>
          <a:ln w="25908">
            <a:solidFill>
              <a:srgbClr val="000000"/>
            </a:solidFill>
          </a:ln>
        </p:spPr>
        <p:txBody>
          <a:bodyPr wrap="square" lIns="0" tIns="0" rIns="0" bIns="0" rtlCol="0"/>
          <a:lstStyle/>
          <a:p>
            <a:endParaRPr/>
          </a:p>
        </p:txBody>
      </p:sp>
      <p:sp>
        <p:nvSpPr>
          <p:cNvPr id="56" name="object 8"/>
          <p:cNvSpPr/>
          <p:nvPr/>
        </p:nvSpPr>
        <p:spPr>
          <a:xfrm>
            <a:off x="1349502" y="1691640"/>
            <a:ext cx="97790" cy="289560"/>
          </a:xfrm>
          <a:custGeom>
            <a:avLst/>
            <a:gdLst/>
            <a:ahLst/>
            <a:cxnLst/>
            <a:rect l="l" t="t" r="r" b="b"/>
            <a:pathLst>
              <a:path w="97790" h="289560">
                <a:moveTo>
                  <a:pt x="0" y="0"/>
                </a:moveTo>
                <a:lnTo>
                  <a:pt x="97535" y="289560"/>
                </a:lnTo>
              </a:path>
            </a:pathLst>
          </a:custGeom>
          <a:ln w="25908">
            <a:solidFill>
              <a:srgbClr val="000000"/>
            </a:solidFill>
          </a:ln>
        </p:spPr>
        <p:txBody>
          <a:bodyPr wrap="square" lIns="0" tIns="0" rIns="0" bIns="0" rtlCol="0"/>
          <a:lstStyle/>
          <a:p>
            <a:endParaRPr/>
          </a:p>
        </p:txBody>
      </p:sp>
      <p:sp>
        <p:nvSpPr>
          <p:cNvPr id="57" name="object 9"/>
          <p:cNvSpPr/>
          <p:nvPr/>
        </p:nvSpPr>
        <p:spPr>
          <a:xfrm>
            <a:off x="1709166" y="2925317"/>
            <a:ext cx="177165" cy="269875"/>
          </a:xfrm>
          <a:custGeom>
            <a:avLst/>
            <a:gdLst/>
            <a:ahLst/>
            <a:cxnLst/>
            <a:rect l="l" t="t" r="r" b="b"/>
            <a:pathLst>
              <a:path w="177164" h="269875">
                <a:moveTo>
                  <a:pt x="0" y="0"/>
                </a:moveTo>
                <a:lnTo>
                  <a:pt x="176783" y="269748"/>
                </a:lnTo>
              </a:path>
            </a:pathLst>
          </a:custGeom>
          <a:ln w="25908">
            <a:solidFill>
              <a:srgbClr val="000000"/>
            </a:solidFill>
          </a:ln>
        </p:spPr>
        <p:txBody>
          <a:bodyPr wrap="square" lIns="0" tIns="0" rIns="0" bIns="0" rtlCol="0"/>
          <a:lstStyle/>
          <a:p>
            <a:endParaRPr/>
          </a:p>
        </p:txBody>
      </p:sp>
      <p:sp>
        <p:nvSpPr>
          <p:cNvPr id="58" name="object 10"/>
          <p:cNvSpPr/>
          <p:nvPr/>
        </p:nvSpPr>
        <p:spPr>
          <a:xfrm>
            <a:off x="572262" y="2911601"/>
            <a:ext cx="1905" cy="307975"/>
          </a:xfrm>
          <a:custGeom>
            <a:avLst/>
            <a:gdLst/>
            <a:ahLst/>
            <a:cxnLst/>
            <a:rect l="l" t="t" r="r" b="b"/>
            <a:pathLst>
              <a:path w="1904" h="307975">
                <a:moveTo>
                  <a:pt x="1523" y="0"/>
                </a:moveTo>
                <a:lnTo>
                  <a:pt x="0" y="307848"/>
                </a:lnTo>
              </a:path>
            </a:pathLst>
          </a:custGeom>
          <a:ln w="25907">
            <a:solidFill>
              <a:srgbClr val="000000"/>
            </a:solidFill>
          </a:ln>
        </p:spPr>
        <p:txBody>
          <a:bodyPr wrap="square" lIns="0" tIns="0" rIns="0" bIns="0" rtlCol="0"/>
          <a:lstStyle/>
          <a:p>
            <a:endParaRPr/>
          </a:p>
        </p:txBody>
      </p:sp>
      <p:sp>
        <p:nvSpPr>
          <p:cNvPr id="59" name="object 12"/>
          <p:cNvSpPr/>
          <p:nvPr/>
        </p:nvSpPr>
        <p:spPr>
          <a:xfrm>
            <a:off x="4633721" y="2902457"/>
            <a:ext cx="257810" cy="292735"/>
          </a:xfrm>
          <a:custGeom>
            <a:avLst/>
            <a:gdLst/>
            <a:ahLst/>
            <a:cxnLst/>
            <a:rect l="l" t="t" r="r" b="b"/>
            <a:pathLst>
              <a:path w="257810" h="292735">
                <a:moveTo>
                  <a:pt x="0" y="0"/>
                </a:moveTo>
                <a:lnTo>
                  <a:pt x="257555" y="292607"/>
                </a:lnTo>
              </a:path>
            </a:pathLst>
          </a:custGeom>
          <a:ln w="25908">
            <a:solidFill>
              <a:srgbClr val="000000"/>
            </a:solidFill>
          </a:ln>
        </p:spPr>
        <p:txBody>
          <a:bodyPr wrap="square" lIns="0" tIns="0" rIns="0" bIns="0" rtlCol="0"/>
          <a:lstStyle/>
          <a:p>
            <a:endParaRPr/>
          </a:p>
        </p:txBody>
      </p:sp>
      <p:sp>
        <p:nvSpPr>
          <p:cNvPr id="60" name="object 13"/>
          <p:cNvSpPr/>
          <p:nvPr/>
        </p:nvSpPr>
        <p:spPr>
          <a:xfrm>
            <a:off x="544830" y="4207002"/>
            <a:ext cx="1905" cy="307975"/>
          </a:xfrm>
          <a:custGeom>
            <a:avLst/>
            <a:gdLst/>
            <a:ahLst/>
            <a:cxnLst/>
            <a:rect l="l" t="t" r="r" b="b"/>
            <a:pathLst>
              <a:path w="1904" h="307975">
                <a:moveTo>
                  <a:pt x="1524" y="0"/>
                </a:moveTo>
                <a:lnTo>
                  <a:pt x="0" y="307848"/>
                </a:lnTo>
              </a:path>
            </a:pathLst>
          </a:custGeom>
          <a:ln w="25907">
            <a:solidFill>
              <a:srgbClr val="000000"/>
            </a:solidFill>
          </a:ln>
        </p:spPr>
        <p:txBody>
          <a:bodyPr wrap="square" lIns="0" tIns="0" rIns="0" bIns="0" rtlCol="0"/>
          <a:lstStyle/>
          <a:p>
            <a:endParaRPr/>
          </a:p>
        </p:txBody>
      </p:sp>
      <p:sp>
        <p:nvSpPr>
          <p:cNvPr id="61" name="object 17"/>
          <p:cNvSpPr/>
          <p:nvPr/>
        </p:nvSpPr>
        <p:spPr>
          <a:xfrm>
            <a:off x="2231898" y="4216146"/>
            <a:ext cx="523240" cy="346075"/>
          </a:xfrm>
          <a:custGeom>
            <a:avLst/>
            <a:gdLst/>
            <a:ahLst/>
            <a:cxnLst/>
            <a:rect l="l" t="t" r="r" b="b"/>
            <a:pathLst>
              <a:path w="523239" h="346075">
                <a:moveTo>
                  <a:pt x="0" y="0"/>
                </a:moveTo>
                <a:lnTo>
                  <a:pt x="522731" y="345947"/>
                </a:lnTo>
              </a:path>
            </a:pathLst>
          </a:custGeom>
          <a:ln w="25907">
            <a:solidFill>
              <a:srgbClr val="000000"/>
            </a:solidFill>
          </a:ln>
        </p:spPr>
        <p:txBody>
          <a:bodyPr wrap="square" lIns="0" tIns="0" rIns="0" bIns="0" rtlCol="0"/>
          <a:lstStyle/>
          <a:p>
            <a:endParaRPr/>
          </a:p>
        </p:txBody>
      </p:sp>
      <p:sp>
        <p:nvSpPr>
          <p:cNvPr id="62" name="object 18"/>
          <p:cNvSpPr/>
          <p:nvPr/>
        </p:nvSpPr>
        <p:spPr>
          <a:xfrm>
            <a:off x="3859529" y="2937510"/>
            <a:ext cx="318770" cy="241300"/>
          </a:xfrm>
          <a:custGeom>
            <a:avLst/>
            <a:gdLst/>
            <a:ahLst/>
            <a:cxnLst/>
            <a:rect l="l" t="t" r="r" b="b"/>
            <a:pathLst>
              <a:path w="318770" h="241300">
                <a:moveTo>
                  <a:pt x="0" y="0"/>
                </a:moveTo>
                <a:lnTo>
                  <a:pt x="318516" y="240791"/>
                </a:lnTo>
              </a:path>
            </a:pathLst>
          </a:custGeom>
          <a:ln w="25908">
            <a:solidFill>
              <a:srgbClr val="000000"/>
            </a:solidFill>
          </a:ln>
        </p:spPr>
        <p:txBody>
          <a:bodyPr wrap="square" lIns="0" tIns="0" rIns="0" bIns="0" rtlCol="0"/>
          <a:lstStyle/>
          <a:p>
            <a:endParaRPr/>
          </a:p>
        </p:txBody>
      </p:sp>
      <p:sp>
        <p:nvSpPr>
          <p:cNvPr id="63" name="object 19"/>
          <p:cNvSpPr/>
          <p:nvPr/>
        </p:nvSpPr>
        <p:spPr>
          <a:xfrm>
            <a:off x="2311145" y="4242053"/>
            <a:ext cx="388620" cy="320040"/>
          </a:xfrm>
          <a:custGeom>
            <a:avLst/>
            <a:gdLst/>
            <a:ahLst/>
            <a:cxnLst/>
            <a:rect l="l" t="t" r="r" b="b"/>
            <a:pathLst>
              <a:path w="388619" h="320039">
                <a:moveTo>
                  <a:pt x="388620" y="0"/>
                </a:moveTo>
                <a:lnTo>
                  <a:pt x="0" y="320040"/>
                </a:lnTo>
              </a:path>
            </a:pathLst>
          </a:custGeom>
          <a:ln w="25908">
            <a:solidFill>
              <a:srgbClr val="000000"/>
            </a:solidFill>
          </a:ln>
        </p:spPr>
        <p:txBody>
          <a:bodyPr wrap="square" lIns="0" tIns="0" rIns="0" bIns="0" rtlCol="0"/>
          <a:lstStyle/>
          <a:p>
            <a:endParaRPr/>
          </a:p>
        </p:txBody>
      </p:sp>
      <p:sp>
        <p:nvSpPr>
          <p:cNvPr id="64" name="object 20"/>
          <p:cNvSpPr/>
          <p:nvPr/>
        </p:nvSpPr>
        <p:spPr>
          <a:xfrm>
            <a:off x="3359658" y="4207002"/>
            <a:ext cx="90170" cy="302260"/>
          </a:xfrm>
          <a:custGeom>
            <a:avLst/>
            <a:gdLst/>
            <a:ahLst/>
            <a:cxnLst/>
            <a:rect l="l" t="t" r="r" b="b"/>
            <a:pathLst>
              <a:path w="90170" h="302260">
                <a:moveTo>
                  <a:pt x="89915" y="0"/>
                </a:moveTo>
                <a:lnTo>
                  <a:pt x="0" y="301752"/>
                </a:lnTo>
              </a:path>
            </a:pathLst>
          </a:custGeom>
          <a:ln w="25908">
            <a:solidFill>
              <a:srgbClr val="000000"/>
            </a:solidFill>
          </a:ln>
        </p:spPr>
        <p:txBody>
          <a:bodyPr wrap="square" lIns="0" tIns="0" rIns="0" bIns="0" rtlCol="0"/>
          <a:lstStyle/>
          <a:p>
            <a:endParaRPr/>
          </a:p>
        </p:txBody>
      </p:sp>
      <p:sp>
        <p:nvSpPr>
          <p:cNvPr id="65" name="object 11"/>
          <p:cNvSpPr/>
          <p:nvPr/>
        </p:nvSpPr>
        <p:spPr>
          <a:xfrm>
            <a:off x="2111501" y="2911600"/>
            <a:ext cx="199644" cy="307975"/>
          </a:xfrm>
          <a:custGeom>
            <a:avLst/>
            <a:gdLst/>
            <a:ahLst/>
            <a:cxnLst/>
            <a:rect l="l" t="t" r="r" b="b"/>
            <a:pathLst>
              <a:path w="309880" h="266700">
                <a:moveTo>
                  <a:pt x="0" y="0"/>
                </a:moveTo>
                <a:lnTo>
                  <a:pt x="309372" y="266700"/>
                </a:lnTo>
              </a:path>
            </a:pathLst>
          </a:custGeom>
          <a:ln w="25908">
            <a:solidFill>
              <a:srgbClr val="000000"/>
            </a:solidFill>
          </a:ln>
        </p:spPr>
        <p:txBody>
          <a:bodyPr wrap="square" lIns="0" tIns="0" rIns="0" bIns="0" rtlCol="0"/>
          <a:lstStyle/>
          <a:p>
            <a:endParaRPr/>
          </a:p>
        </p:txBody>
      </p:sp>
      <p:sp>
        <p:nvSpPr>
          <p:cNvPr id="66" name="object 25"/>
          <p:cNvSpPr/>
          <p:nvPr/>
        </p:nvSpPr>
        <p:spPr>
          <a:xfrm>
            <a:off x="778001" y="5519165"/>
            <a:ext cx="1905" cy="307975"/>
          </a:xfrm>
          <a:custGeom>
            <a:avLst/>
            <a:gdLst/>
            <a:ahLst/>
            <a:cxnLst/>
            <a:rect l="l" t="t" r="r" b="b"/>
            <a:pathLst>
              <a:path w="1904" h="307975">
                <a:moveTo>
                  <a:pt x="1524" y="0"/>
                </a:moveTo>
                <a:lnTo>
                  <a:pt x="0" y="307848"/>
                </a:lnTo>
              </a:path>
            </a:pathLst>
          </a:custGeom>
          <a:ln w="25907">
            <a:solidFill>
              <a:srgbClr val="000000"/>
            </a:solidFill>
          </a:ln>
        </p:spPr>
        <p:txBody>
          <a:bodyPr wrap="square" lIns="0" tIns="0" rIns="0" bIns="0" rtlCol="0"/>
          <a:lstStyle/>
          <a:p>
            <a:endParaRPr/>
          </a:p>
        </p:txBody>
      </p:sp>
      <p:sp>
        <p:nvSpPr>
          <p:cNvPr id="67" name="object 26"/>
          <p:cNvSpPr/>
          <p:nvPr/>
        </p:nvSpPr>
        <p:spPr>
          <a:xfrm>
            <a:off x="1349502" y="5563361"/>
            <a:ext cx="88900" cy="260985"/>
          </a:xfrm>
          <a:custGeom>
            <a:avLst/>
            <a:gdLst/>
            <a:ahLst/>
            <a:cxnLst/>
            <a:rect l="l" t="t" r="r" b="b"/>
            <a:pathLst>
              <a:path w="88900" h="260985">
                <a:moveTo>
                  <a:pt x="0" y="0"/>
                </a:moveTo>
                <a:lnTo>
                  <a:pt x="88391" y="260603"/>
                </a:lnTo>
              </a:path>
            </a:pathLst>
          </a:custGeom>
          <a:ln w="25907">
            <a:solidFill>
              <a:srgbClr val="000000"/>
            </a:solidFill>
          </a:ln>
        </p:spPr>
        <p:txBody>
          <a:bodyPr wrap="square" lIns="0" tIns="0" rIns="0" bIns="0" rtlCol="0"/>
          <a:lstStyle/>
          <a:p>
            <a:endParaRPr/>
          </a:p>
        </p:txBody>
      </p:sp>
      <p:sp>
        <p:nvSpPr>
          <p:cNvPr id="68" name="object 27"/>
          <p:cNvSpPr/>
          <p:nvPr/>
        </p:nvSpPr>
        <p:spPr>
          <a:xfrm>
            <a:off x="1742694" y="5551170"/>
            <a:ext cx="172720" cy="254635"/>
          </a:xfrm>
          <a:custGeom>
            <a:avLst/>
            <a:gdLst/>
            <a:ahLst/>
            <a:cxnLst/>
            <a:rect l="l" t="t" r="r" b="b"/>
            <a:pathLst>
              <a:path w="172719" h="254635">
                <a:moveTo>
                  <a:pt x="0" y="0"/>
                </a:moveTo>
                <a:lnTo>
                  <a:pt x="172212" y="254507"/>
                </a:lnTo>
              </a:path>
            </a:pathLst>
          </a:custGeom>
          <a:ln w="25908">
            <a:solidFill>
              <a:srgbClr val="000000"/>
            </a:solidFill>
          </a:ln>
        </p:spPr>
        <p:txBody>
          <a:bodyPr wrap="square" lIns="0" tIns="0" rIns="0" bIns="0" rtlCol="0"/>
          <a:lstStyle/>
          <a:p>
            <a:endParaRPr/>
          </a:p>
        </p:txBody>
      </p:sp>
      <p:sp>
        <p:nvSpPr>
          <p:cNvPr id="69" name="object 28"/>
          <p:cNvSpPr/>
          <p:nvPr/>
        </p:nvSpPr>
        <p:spPr>
          <a:xfrm>
            <a:off x="2391917" y="5532882"/>
            <a:ext cx="307975" cy="291465"/>
          </a:xfrm>
          <a:custGeom>
            <a:avLst/>
            <a:gdLst/>
            <a:ahLst/>
            <a:cxnLst/>
            <a:rect l="l" t="t" r="r" b="b"/>
            <a:pathLst>
              <a:path w="307975" h="291464">
                <a:moveTo>
                  <a:pt x="0" y="0"/>
                </a:moveTo>
                <a:lnTo>
                  <a:pt x="307848" y="291084"/>
                </a:lnTo>
              </a:path>
            </a:pathLst>
          </a:custGeom>
          <a:ln w="25908">
            <a:solidFill>
              <a:srgbClr val="000000"/>
            </a:solidFill>
          </a:ln>
        </p:spPr>
        <p:txBody>
          <a:bodyPr wrap="square" lIns="0" tIns="0" rIns="0" bIns="0" rtlCol="0"/>
          <a:lstStyle/>
          <a:p>
            <a:endParaRPr/>
          </a:p>
        </p:txBody>
      </p:sp>
      <p:sp>
        <p:nvSpPr>
          <p:cNvPr id="70" name="object 29"/>
          <p:cNvSpPr/>
          <p:nvPr/>
        </p:nvSpPr>
        <p:spPr>
          <a:xfrm>
            <a:off x="3404743" y="5532883"/>
            <a:ext cx="633857" cy="334518"/>
          </a:xfrm>
          <a:custGeom>
            <a:avLst/>
            <a:gdLst/>
            <a:ahLst/>
            <a:cxnLst/>
            <a:rect l="l" t="t" r="r" b="b"/>
            <a:pathLst>
              <a:path w="818514" h="291464">
                <a:moveTo>
                  <a:pt x="0" y="0"/>
                </a:moveTo>
                <a:lnTo>
                  <a:pt x="818388" y="291084"/>
                </a:lnTo>
              </a:path>
            </a:pathLst>
          </a:custGeom>
          <a:ln w="25908">
            <a:solidFill>
              <a:srgbClr val="000000"/>
            </a:solidFill>
          </a:ln>
        </p:spPr>
        <p:txBody>
          <a:bodyPr wrap="square" lIns="0" tIns="0" rIns="0" bIns="0" rtlCol="0"/>
          <a:lstStyle/>
          <a:p>
            <a:endParaRPr/>
          </a:p>
        </p:txBody>
      </p:sp>
      <p:sp>
        <p:nvSpPr>
          <p:cNvPr id="71" name="object 30"/>
          <p:cNvSpPr/>
          <p:nvPr/>
        </p:nvSpPr>
        <p:spPr>
          <a:xfrm>
            <a:off x="3657600" y="5486400"/>
            <a:ext cx="102870" cy="395605"/>
          </a:xfrm>
          <a:custGeom>
            <a:avLst/>
            <a:gdLst/>
            <a:ahLst/>
            <a:cxnLst/>
            <a:rect l="l" t="t" r="r" b="b"/>
            <a:pathLst>
              <a:path w="205739" h="292735">
                <a:moveTo>
                  <a:pt x="205739" y="0"/>
                </a:moveTo>
                <a:lnTo>
                  <a:pt x="0" y="292608"/>
                </a:lnTo>
              </a:path>
            </a:pathLst>
          </a:custGeom>
          <a:ln w="25908">
            <a:solidFill>
              <a:srgbClr val="000000"/>
            </a:solidFill>
          </a:ln>
        </p:spPr>
        <p:txBody>
          <a:bodyPr wrap="square" lIns="0" tIns="0" rIns="0" bIns="0" rtlCol="0"/>
          <a:lstStyle/>
          <a:p>
            <a:endParaRPr/>
          </a:p>
        </p:txBody>
      </p:sp>
      <p:sp>
        <p:nvSpPr>
          <p:cNvPr id="72" name="object 31"/>
          <p:cNvSpPr/>
          <p:nvPr/>
        </p:nvSpPr>
        <p:spPr>
          <a:xfrm>
            <a:off x="4655058" y="5551170"/>
            <a:ext cx="239395" cy="254635"/>
          </a:xfrm>
          <a:custGeom>
            <a:avLst/>
            <a:gdLst/>
            <a:ahLst/>
            <a:cxnLst/>
            <a:rect l="l" t="t" r="r" b="b"/>
            <a:pathLst>
              <a:path w="239395" h="254635">
                <a:moveTo>
                  <a:pt x="0" y="0"/>
                </a:moveTo>
                <a:lnTo>
                  <a:pt x="239267" y="254507"/>
                </a:lnTo>
              </a:path>
            </a:pathLst>
          </a:custGeom>
          <a:ln w="25908">
            <a:solidFill>
              <a:srgbClr val="000000"/>
            </a:solidFill>
          </a:ln>
        </p:spPr>
        <p:txBody>
          <a:bodyPr wrap="square" lIns="0" tIns="0" rIns="0" bIns="0" rtlCol="0"/>
          <a:lstStyle/>
          <a:p>
            <a:endParaRPr/>
          </a:p>
        </p:txBody>
      </p:sp>
      <p:sp>
        <p:nvSpPr>
          <p:cNvPr id="73" name="object 32"/>
          <p:cNvSpPr/>
          <p:nvPr/>
        </p:nvSpPr>
        <p:spPr>
          <a:xfrm>
            <a:off x="5334000" y="5551170"/>
            <a:ext cx="56515" cy="281940"/>
          </a:xfrm>
          <a:custGeom>
            <a:avLst/>
            <a:gdLst/>
            <a:ahLst/>
            <a:cxnLst/>
            <a:rect l="l" t="t" r="r" b="b"/>
            <a:pathLst>
              <a:path w="56514" h="281939">
                <a:moveTo>
                  <a:pt x="0" y="0"/>
                </a:moveTo>
                <a:lnTo>
                  <a:pt x="56387" y="281939"/>
                </a:lnTo>
              </a:path>
            </a:pathLst>
          </a:custGeom>
          <a:ln w="25908">
            <a:solidFill>
              <a:srgbClr val="000000"/>
            </a:solidFill>
          </a:ln>
        </p:spPr>
        <p:txBody>
          <a:bodyPr wrap="square" lIns="0" tIns="0" rIns="0" bIns="0" rtlCol="0"/>
          <a:lstStyle/>
          <a:p>
            <a:endParaRPr/>
          </a:p>
        </p:txBody>
      </p:sp>
      <p:sp>
        <p:nvSpPr>
          <p:cNvPr id="74" name="矩形 73"/>
          <p:cNvSpPr/>
          <p:nvPr/>
        </p:nvSpPr>
        <p:spPr>
          <a:xfrm>
            <a:off x="241403" y="5710535"/>
            <a:ext cx="5422767" cy="461665"/>
          </a:xfrm>
          <a:prstGeom prst="rect">
            <a:avLst/>
          </a:prstGeom>
        </p:spPr>
        <p:txBody>
          <a:bodyPr wrap="none">
            <a:spAutoFit/>
          </a:bodyPr>
          <a:lstStyle/>
          <a:p>
            <a:pPr marL="12700" marR="5080">
              <a:spcBef>
                <a:spcPts val="705"/>
              </a:spcBef>
            </a:pPr>
            <a:r>
              <a:rPr lang="en-US" altLang="zh-CN" sz="2400" dirty="0" smtClean="0">
                <a:latin typeface="Times New Roman"/>
                <a:cs typeface="Times New Roman"/>
              </a:rPr>
              <a:t>Garcia and his associates are </a:t>
            </a:r>
            <a:r>
              <a:rPr lang="en-US" altLang="zh-CN" sz="2400" spc="-5" dirty="0" smtClean="0">
                <a:latin typeface="Times New Roman"/>
                <a:cs typeface="Times New Roman"/>
              </a:rPr>
              <a:t>not enemies</a:t>
            </a:r>
            <a:r>
              <a:rPr lang="en-US" altLang="zh-CN" sz="2400" spc="-114" dirty="0" smtClean="0">
                <a:latin typeface="Times New Roman"/>
                <a:cs typeface="Times New Roman"/>
              </a:rPr>
              <a:t> </a:t>
            </a:r>
            <a:r>
              <a:rPr lang="en-US" altLang="zh-CN" sz="2400" dirty="0" smtClean="0">
                <a:latin typeface="Times New Roman"/>
                <a:cs typeface="Times New Roman"/>
              </a:rPr>
              <a:t>.</a:t>
            </a:r>
            <a:endParaRPr lang="en-US" altLang="zh-CN" sz="2400" dirty="0">
              <a:latin typeface="Times New Roman"/>
              <a:cs typeface="Times New Roman"/>
            </a:endParaRPr>
          </a:p>
        </p:txBody>
      </p:sp>
    </p:spTree>
    <p:extLst>
      <p:ext uri="{BB962C8B-B14F-4D97-AF65-F5344CB8AC3E}">
        <p14:creationId xmlns:p14="http://schemas.microsoft.com/office/powerpoint/2010/main" val="316604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500"/>
                                        <p:tgtEl>
                                          <p:spTgt spid="6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500"/>
                                        <p:tgtEl>
                                          <p:spTgt spid="6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animEffect transition="in" filter="fade">
                                      <p:cBhvr>
                                        <p:cTn id="73" dur="500"/>
                                        <p:tgtEl>
                                          <p:spTgt spid="6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fade">
                                      <p:cBhvr>
                                        <p:cTn id="76" dur="500"/>
                                        <p:tgtEl>
                                          <p:spTgt spid="6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fade">
                                      <p:cBhvr>
                                        <p:cTn id="79" dur="500"/>
                                        <p:tgtEl>
                                          <p:spTgt spid="59"/>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33"/>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36"/>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fade">
                                      <p:cBhvr>
                                        <p:cTn id="94" dur="500"/>
                                        <p:tgtEl>
                                          <p:spTgt spid="6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7"/>
                                        </p:tgtEl>
                                        <p:attrNameLst>
                                          <p:attrName>style.visibility</p:attrName>
                                        </p:attrNameLst>
                                      </p:cBhvr>
                                      <p:to>
                                        <p:strVal val="visible"/>
                                      </p:to>
                                    </p:set>
                                    <p:animEffect transition="in" filter="fade">
                                      <p:cBhvr>
                                        <p:cTn id="97" dur="500"/>
                                        <p:tgtEl>
                                          <p:spTgt spid="6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8"/>
                                        </p:tgtEl>
                                        <p:attrNameLst>
                                          <p:attrName>style.visibility</p:attrName>
                                        </p:attrNameLst>
                                      </p:cBhvr>
                                      <p:to>
                                        <p:strVal val="visible"/>
                                      </p:to>
                                    </p:set>
                                    <p:animEffect transition="in" filter="fade">
                                      <p:cBhvr>
                                        <p:cTn id="100" dur="500"/>
                                        <p:tgtEl>
                                          <p:spTgt spid="68"/>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69"/>
                                        </p:tgtEl>
                                        <p:attrNameLst>
                                          <p:attrName>style.visibility</p:attrName>
                                        </p:attrNameLst>
                                      </p:cBhvr>
                                      <p:to>
                                        <p:strVal val="visible"/>
                                      </p:to>
                                    </p:set>
                                    <p:animEffect transition="in" filter="fade">
                                      <p:cBhvr>
                                        <p:cTn id="103" dur="500"/>
                                        <p:tgtEl>
                                          <p:spTgt spid="69"/>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0"/>
                                        </p:tgtEl>
                                        <p:attrNameLst>
                                          <p:attrName>style.visibility</p:attrName>
                                        </p:attrNameLst>
                                      </p:cBhvr>
                                      <p:to>
                                        <p:strVal val="visible"/>
                                      </p:to>
                                    </p:set>
                                    <p:animEffect transition="in" filter="fade">
                                      <p:cBhvr>
                                        <p:cTn id="106" dur="500"/>
                                        <p:tgtEl>
                                          <p:spTgt spid="70"/>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71"/>
                                        </p:tgtEl>
                                        <p:attrNameLst>
                                          <p:attrName>style.visibility</p:attrName>
                                        </p:attrNameLst>
                                      </p:cBhvr>
                                      <p:to>
                                        <p:strVal val="visible"/>
                                      </p:to>
                                    </p:set>
                                    <p:animEffect transition="in" filter="fade">
                                      <p:cBhvr>
                                        <p:cTn id="109" dur="500"/>
                                        <p:tgtEl>
                                          <p:spTgt spid="71"/>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72"/>
                                        </p:tgtEl>
                                        <p:attrNameLst>
                                          <p:attrName>style.visibility</p:attrName>
                                        </p:attrNameLst>
                                      </p:cBhvr>
                                      <p:to>
                                        <p:strVal val="visible"/>
                                      </p:to>
                                    </p:set>
                                    <p:animEffect transition="in" filter="fade">
                                      <p:cBhvr>
                                        <p:cTn id="112" dur="500"/>
                                        <p:tgtEl>
                                          <p:spTgt spid="7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500"/>
                                        <p:tgtEl>
                                          <p:spTgt spid="73"/>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74"/>
                                        </p:tgtEl>
                                        <p:attrNameLst>
                                          <p:attrName>style.visibility</p:attrName>
                                        </p:attrNameLst>
                                      </p:cBhvr>
                                      <p:to>
                                        <p:strVal val="visible"/>
                                      </p:to>
                                    </p:set>
                                    <p:animEffect transition="in" filter="fade">
                                      <p:cBhvr>
                                        <p:cTn id="118"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45" grpId="0"/>
      <p:bldP spid="46" grpId="0"/>
      <p:bldP spid="47" grpId="0"/>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60872" y="2967335"/>
            <a:ext cx="4022256" cy="923330"/>
          </a:xfrm>
          <a:prstGeom prst="rect">
            <a:avLst/>
          </a:prstGeom>
          <a:noFill/>
        </p:spPr>
        <p:txBody>
          <a:bodyPr wrap="none" lIns="91440" tIns="45720" rIns="91440" bIns="45720">
            <a:spAutoFit/>
          </a:bodyPr>
          <a:lstStyle/>
          <a:p>
            <a:pPr algn="ctr"/>
            <a:r>
              <a:rPr lang="en-US" altLang="zh-CN"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2940621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2883154" y="225297"/>
            <a:ext cx="3378835" cy="696595"/>
          </a:xfrm>
          <a:prstGeom prst="rect">
            <a:avLst/>
          </a:prstGeom>
          <a:noFill/>
          <a:ln w="9525">
            <a:noFill/>
            <a:miter lim="800000"/>
            <a:headEnd/>
            <a:tailEnd/>
          </a:ln>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2800" b="0" i="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charset="0"/>
                <a:ea typeface="华文细黑" pitchFamily="2" charset="-122"/>
              </a:defRPr>
            </a:lvl2pPr>
            <a:lvl3pPr algn="l" rtl="0" eaLnBrk="1" fontAlgn="base" hangingPunct="1">
              <a:spcBef>
                <a:spcPct val="0"/>
              </a:spcBef>
              <a:spcAft>
                <a:spcPct val="0"/>
              </a:spcAft>
              <a:defRPr sz="3200" b="1">
                <a:solidFill>
                  <a:srgbClr val="CC0000"/>
                </a:solidFill>
                <a:latin typeface="Arial" charset="0"/>
                <a:ea typeface="华文细黑" pitchFamily="2" charset="-122"/>
              </a:defRPr>
            </a:lvl3pPr>
            <a:lvl4pPr algn="l" rtl="0" eaLnBrk="1" fontAlgn="base" hangingPunct="1">
              <a:spcBef>
                <a:spcPct val="0"/>
              </a:spcBef>
              <a:spcAft>
                <a:spcPct val="0"/>
              </a:spcAft>
              <a:defRPr sz="3200" b="1">
                <a:solidFill>
                  <a:srgbClr val="CC0000"/>
                </a:solidFill>
                <a:latin typeface="Arial" charset="0"/>
                <a:ea typeface="华文细黑" pitchFamily="2" charset="-122"/>
              </a:defRPr>
            </a:lvl4pPr>
            <a:lvl5pPr algn="l" rtl="0" eaLnBrk="1" fontAlgn="base" hangingPunct="1">
              <a:spcBef>
                <a:spcPct val="0"/>
              </a:spcBef>
              <a:spcAft>
                <a:spcPct val="0"/>
              </a:spcAft>
              <a:defRPr sz="3200" b="1">
                <a:solidFill>
                  <a:srgbClr val="CC0000"/>
                </a:solidFill>
                <a:latin typeface="Arial" charset="0"/>
                <a:ea typeface="华文细黑" pitchFamily="2" charset="-122"/>
              </a:defRPr>
            </a:lvl5pPr>
            <a:lvl6pPr marL="457200" algn="l" rtl="0" eaLnBrk="1" fontAlgn="base" hangingPunct="1">
              <a:spcBef>
                <a:spcPct val="0"/>
              </a:spcBef>
              <a:spcAft>
                <a:spcPct val="0"/>
              </a:spcAft>
              <a:defRPr sz="3200" b="1">
                <a:solidFill>
                  <a:srgbClr val="CC0000"/>
                </a:solidFill>
                <a:latin typeface="Arial" charset="0"/>
                <a:ea typeface="华文细黑" pitchFamily="2" charset="-122"/>
              </a:defRPr>
            </a:lvl6pPr>
            <a:lvl7pPr marL="914400" algn="l" rtl="0" eaLnBrk="1" fontAlgn="base" hangingPunct="1">
              <a:spcBef>
                <a:spcPct val="0"/>
              </a:spcBef>
              <a:spcAft>
                <a:spcPct val="0"/>
              </a:spcAft>
              <a:defRPr sz="3200" b="1">
                <a:solidFill>
                  <a:srgbClr val="CC0000"/>
                </a:solidFill>
                <a:latin typeface="Arial" charset="0"/>
                <a:ea typeface="华文细黑" pitchFamily="2" charset="-122"/>
              </a:defRPr>
            </a:lvl7pPr>
            <a:lvl8pPr marL="1371600" algn="l" rtl="0" eaLnBrk="1" fontAlgn="base" hangingPunct="1">
              <a:spcBef>
                <a:spcPct val="0"/>
              </a:spcBef>
              <a:spcAft>
                <a:spcPct val="0"/>
              </a:spcAft>
              <a:defRPr sz="3200" b="1">
                <a:solidFill>
                  <a:srgbClr val="CC0000"/>
                </a:solidFill>
                <a:latin typeface="Arial" charset="0"/>
                <a:ea typeface="华文细黑" pitchFamily="2" charset="-122"/>
              </a:defRPr>
            </a:lvl8pPr>
            <a:lvl9pPr marL="1828800" algn="l" rtl="0" eaLnBrk="1" fontAlgn="base" hangingPunct="1">
              <a:spcBef>
                <a:spcPct val="0"/>
              </a:spcBef>
              <a:spcAft>
                <a:spcPct val="0"/>
              </a:spcAft>
              <a:defRPr sz="3200" b="1">
                <a:solidFill>
                  <a:srgbClr val="CC0000"/>
                </a:solidFill>
                <a:latin typeface="Arial" charset="0"/>
                <a:ea typeface="华文细黑" pitchFamily="2" charset="-122"/>
              </a:defRPr>
            </a:lvl9pPr>
          </a:lstStyle>
          <a:p>
            <a:pPr marL="12700">
              <a:spcBef>
                <a:spcPts val="100"/>
              </a:spcBef>
            </a:pPr>
            <a:r>
              <a:rPr lang="zh-CN" altLang="en-US" kern="0" smtClean="0"/>
              <a:t>统计机</a:t>
            </a:r>
            <a:r>
              <a:rPr lang="zh-CN" altLang="en-US" kern="0" spc="-25" smtClean="0"/>
              <a:t>器</a:t>
            </a:r>
            <a:r>
              <a:rPr lang="zh-CN" altLang="en-US" kern="0" smtClean="0"/>
              <a:t>翻译</a:t>
            </a:r>
            <a:endParaRPr lang="zh-CN" altLang="en-US" kern="0" dirty="0"/>
          </a:p>
        </p:txBody>
      </p:sp>
      <p:sp>
        <p:nvSpPr>
          <p:cNvPr id="5" name="object 3"/>
          <p:cNvSpPr/>
          <p:nvPr/>
        </p:nvSpPr>
        <p:spPr>
          <a:xfrm>
            <a:off x="710183" y="1949195"/>
            <a:ext cx="1022985" cy="565785"/>
          </a:xfrm>
          <a:custGeom>
            <a:avLst/>
            <a:gdLst/>
            <a:ahLst/>
            <a:cxnLst/>
            <a:rect l="l" t="t" r="r" b="b"/>
            <a:pathLst>
              <a:path w="1022985" h="565785">
                <a:moveTo>
                  <a:pt x="928370" y="0"/>
                </a:moveTo>
                <a:lnTo>
                  <a:pt x="94234" y="0"/>
                </a:lnTo>
                <a:lnTo>
                  <a:pt x="57553" y="7401"/>
                </a:lnTo>
                <a:lnTo>
                  <a:pt x="27600" y="27590"/>
                </a:lnTo>
                <a:lnTo>
                  <a:pt x="7405" y="57542"/>
                </a:lnTo>
                <a:lnTo>
                  <a:pt x="0" y="94233"/>
                </a:lnTo>
                <a:lnTo>
                  <a:pt x="0" y="471169"/>
                </a:lnTo>
                <a:lnTo>
                  <a:pt x="7405" y="507861"/>
                </a:lnTo>
                <a:lnTo>
                  <a:pt x="27600" y="537813"/>
                </a:lnTo>
                <a:lnTo>
                  <a:pt x="57553" y="558002"/>
                </a:lnTo>
                <a:lnTo>
                  <a:pt x="94234" y="565403"/>
                </a:lnTo>
                <a:lnTo>
                  <a:pt x="928370" y="565403"/>
                </a:lnTo>
                <a:lnTo>
                  <a:pt x="965061" y="558002"/>
                </a:lnTo>
                <a:lnTo>
                  <a:pt x="995013" y="537813"/>
                </a:lnTo>
                <a:lnTo>
                  <a:pt x="1015202" y="507861"/>
                </a:lnTo>
                <a:lnTo>
                  <a:pt x="1022604" y="471169"/>
                </a:lnTo>
                <a:lnTo>
                  <a:pt x="1022604"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6" name="object 4"/>
          <p:cNvSpPr/>
          <p:nvPr/>
        </p:nvSpPr>
        <p:spPr>
          <a:xfrm>
            <a:off x="2054351" y="1949195"/>
            <a:ext cx="1022985" cy="565785"/>
          </a:xfrm>
          <a:custGeom>
            <a:avLst/>
            <a:gdLst/>
            <a:ahLst/>
            <a:cxnLst/>
            <a:rect l="l" t="t" r="r" b="b"/>
            <a:pathLst>
              <a:path w="1022985" h="565785">
                <a:moveTo>
                  <a:pt x="928370"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4" y="471169"/>
                </a:lnTo>
                <a:lnTo>
                  <a:pt x="1022604"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7" name="object 5"/>
          <p:cNvSpPr/>
          <p:nvPr/>
        </p:nvSpPr>
        <p:spPr>
          <a:xfrm>
            <a:off x="3396996" y="1949195"/>
            <a:ext cx="1022985" cy="565785"/>
          </a:xfrm>
          <a:custGeom>
            <a:avLst/>
            <a:gdLst/>
            <a:ahLst/>
            <a:cxnLst/>
            <a:rect l="l" t="t" r="r" b="b"/>
            <a:pathLst>
              <a:path w="1022985" h="565785">
                <a:moveTo>
                  <a:pt x="928369" y="0"/>
                </a:moveTo>
                <a:lnTo>
                  <a:pt x="94233" y="0"/>
                </a:lnTo>
                <a:lnTo>
                  <a:pt x="57542" y="7401"/>
                </a:lnTo>
                <a:lnTo>
                  <a:pt x="27590" y="27590"/>
                </a:lnTo>
                <a:lnTo>
                  <a:pt x="7401" y="57542"/>
                </a:lnTo>
                <a:lnTo>
                  <a:pt x="0" y="94233"/>
                </a:lnTo>
                <a:lnTo>
                  <a:pt x="0" y="471169"/>
                </a:lnTo>
                <a:lnTo>
                  <a:pt x="7401" y="507861"/>
                </a:lnTo>
                <a:lnTo>
                  <a:pt x="27590" y="537813"/>
                </a:lnTo>
                <a:lnTo>
                  <a:pt x="57542" y="558002"/>
                </a:lnTo>
                <a:lnTo>
                  <a:pt x="94233" y="565403"/>
                </a:lnTo>
                <a:lnTo>
                  <a:pt x="928369" y="565403"/>
                </a:lnTo>
                <a:lnTo>
                  <a:pt x="965061" y="558002"/>
                </a:lnTo>
                <a:lnTo>
                  <a:pt x="995013" y="537813"/>
                </a:lnTo>
                <a:lnTo>
                  <a:pt x="1015202" y="507861"/>
                </a:lnTo>
                <a:lnTo>
                  <a:pt x="1022603" y="471169"/>
                </a:lnTo>
                <a:lnTo>
                  <a:pt x="1022603" y="94233"/>
                </a:lnTo>
                <a:lnTo>
                  <a:pt x="1015202" y="57542"/>
                </a:lnTo>
                <a:lnTo>
                  <a:pt x="995013" y="27590"/>
                </a:lnTo>
                <a:lnTo>
                  <a:pt x="965061" y="7401"/>
                </a:lnTo>
                <a:lnTo>
                  <a:pt x="928369" y="0"/>
                </a:lnTo>
                <a:close/>
              </a:path>
            </a:pathLst>
          </a:custGeom>
          <a:solidFill>
            <a:srgbClr val="FFD966"/>
          </a:solidFill>
        </p:spPr>
        <p:txBody>
          <a:bodyPr wrap="square" lIns="0" tIns="0" rIns="0" bIns="0" rtlCol="0"/>
          <a:lstStyle/>
          <a:p>
            <a:endParaRPr/>
          </a:p>
        </p:txBody>
      </p:sp>
      <p:sp>
        <p:nvSpPr>
          <p:cNvPr id="8" name="object 6"/>
          <p:cNvSpPr/>
          <p:nvPr/>
        </p:nvSpPr>
        <p:spPr>
          <a:xfrm>
            <a:off x="4741164" y="1949195"/>
            <a:ext cx="1022985" cy="565785"/>
          </a:xfrm>
          <a:custGeom>
            <a:avLst/>
            <a:gdLst/>
            <a:ahLst/>
            <a:cxnLst/>
            <a:rect l="l" t="t" r="r" b="b"/>
            <a:pathLst>
              <a:path w="1022985" h="565785">
                <a:moveTo>
                  <a:pt x="928370"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3" y="471169"/>
                </a:lnTo>
                <a:lnTo>
                  <a:pt x="1022603"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9" name="object 7"/>
          <p:cNvSpPr/>
          <p:nvPr/>
        </p:nvSpPr>
        <p:spPr>
          <a:xfrm>
            <a:off x="6048755" y="1949195"/>
            <a:ext cx="1022985" cy="565785"/>
          </a:xfrm>
          <a:custGeom>
            <a:avLst/>
            <a:gdLst/>
            <a:ahLst/>
            <a:cxnLst/>
            <a:rect l="l" t="t" r="r" b="b"/>
            <a:pathLst>
              <a:path w="1022984" h="565785">
                <a:moveTo>
                  <a:pt x="928370"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3" y="471169"/>
                </a:lnTo>
                <a:lnTo>
                  <a:pt x="1022603"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10" name="object 8"/>
          <p:cNvSpPr/>
          <p:nvPr/>
        </p:nvSpPr>
        <p:spPr>
          <a:xfrm>
            <a:off x="7261859" y="1949195"/>
            <a:ext cx="1254760" cy="565785"/>
          </a:xfrm>
          <a:custGeom>
            <a:avLst/>
            <a:gdLst/>
            <a:ahLst/>
            <a:cxnLst/>
            <a:rect l="l" t="t" r="r" b="b"/>
            <a:pathLst>
              <a:path w="1254759" h="565785">
                <a:moveTo>
                  <a:pt x="1160018"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1160018" y="565403"/>
                </a:lnTo>
                <a:lnTo>
                  <a:pt x="1196709" y="558002"/>
                </a:lnTo>
                <a:lnTo>
                  <a:pt x="1226661" y="537813"/>
                </a:lnTo>
                <a:lnTo>
                  <a:pt x="1246850" y="507861"/>
                </a:lnTo>
                <a:lnTo>
                  <a:pt x="1254252" y="471169"/>
                </a:lnTo>
                <a:lnTo>
                  <a:pt x="1254252" y="94233"/>
                </a:lnTo>
                <a:lnTo>
                  <a:pt x="1246850" y="57542"/>
                </a:lnTo>
                <a:lnTo>
                  <a:pt x="1226661" y="27590"/>
                </a:lnTo>
                <a:lnTo>
                  <a:pt x="1196709" y="7401"/>
                </a:lnTo>
                <a:lnTo>
                  <a:pt x="1160018" y="0"/>
                </a:lnTo>
                <a:close/>
              </a:path>
            </a:pathLst>
          </a:custGeom>
          <a:solidFill>
            <a:srgbClr val="FFD966"/>
          </a:solidFill>
        </p:spPr>
        <p:txBody>
          <a:bodyPr wrap="square" lIns="0" tIns="0" rIns="0" bIns="0" rtlCol="0"/>
          <a:lstStyle/>
          <a:p>
            <a:endParaRPr/>
          </a:p>
        </p:txBody>
      </p:sp>
      <p:sp>
        <p:nvSpPr>
          <p:cNvPr id="11" name="object 9"/>
          <p:cNvSpPr txBox="1"/>
          <p:nvPr/>
        </p:nvSpPr>
        <p:spPr>
          <a:xfrm>
            <a:off x="707542" y="1233931"/>
            <a:ext cx="7501255" cy="1174750"/>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1300" algn="l"/>
              </a:tabLst>
            </a:pPr>
            <a:r>
              <a:rPr sz="2800" dirty="0">
                <a:latin typeface="Noto Sans Mono CJK JP Regular"/>
                <a:cs typeface="Noto Sans Mono CJK JP Regular"/>
              </a:rPr>
              <a:t>核</a:t>
            </a:r>
            <a:r>
              <a:rPr sz="2800" spc="-5" dirty="0">
                <a:latin typeface="Noto Sans Mono CJK JP Regular"/>
                <a:cs typeface="Noto Sans Mono CJK JP Regular"/>
              </a:rPr>
              <a:t>心问题</a:t>
            </a:r>
            <a:r>
              <a:rPr sz="2800" dirty="0">
                <a:latin typeface="Noto Sans Mono CJK JP Regular"/>
                <a:cs typeface="Noto Sans Mono CJK JP Regular"/>
              </a:rPr>
              <a:t>：</a:t>
            </a:r>
            <a:r>
              <a:rPr sz="2800" spc="-5" dirty="0">
                <a:latin typeface="Noto Sans Mono CJK JP Regular"/>
                <a:cs typeface="Noto Sans Mono CJK JP Regular"/>
              </a:rPr>
              <a:t>如何为</a:t>
            </a:r>
            <a:r>
              <a:rPr sz="2800" dirty="0">
                <a:latin typeface="Noto Sans Mono CJK JP Regular"/>
                <a:cs typeface="Noto Sans Mono CJK JP Regular"/>
              </a:rPr>
              <a:t>翻</a:t>
            </a:r>
            <a:r>
              <a:rPr sz="2800" spc="-5" dirty="0">
                <a:latin typeface="Noto Sans Mono CJK JP Regular"/>
                <a:cs typeface="Noto Sans Mono CJK JP Regular"/>
              </a:rPr>
              <a:t>译过程</a:t>
            </a:r>
            <a:r>
              <a:rPr sz="2800" dirty="0">
                <a:latin typeface="Noto Sans Mono CJK JP Regular"/>
                <a:cs typeface="Noto Sans Mono CJK JP Regular"/>
              </a:rPr>
              <a:t>建</a:t>
            </a:r>
            <a:r>
              <a:rPr sz="2800" spc="-5" dirty="0">
                <a:latin typeface="Noto Sans Mono CJK JP Regular"/>
                <a:cs typeface="Noto Sans Mono CJK JP Regular"/>
              </a:rPr>
              <a:t>立概率</a:t>
            </a:r>
            <a:r>
              <a:rPr sz="2800" dirty="0">
                <a:latin typeface="Noto Sans Mono CJK JP Regular"/>
                <a:cs typeface="Noto Sans Mono CJK JP Regular"/>
              </a:rPr>
              <a:t>模</a:t>
            </a:r>
            <a:r>
              <a:rPr sz="2800" spc="-5" dirty="0">
                <a:latin typeface="Noto Sans Mono CJK JP Regular"/>
                <a:cs typeface="Noto Sans Mono CJK JP Regular"/>
              </a:rPr>
              <a:t>型？</a:t>
            </a:r>
            <a:endParaRPr sz="2800" dirty="0">
              <a:latin typeface="Noto Sans Mono CJK JP Regular"/>
              <a:cs typeface="Noto Sans Mono CJK JP Regular"/>
            </a:endParaRPr>
          </a:p>
          <a:p>
            <a:pPr>
              <a:lnSpc>
                <a:spcPct val="100000"/>
              </a:lnSpc>
              <a:spcBef>
                <a:spcPts val="50"/>
              </a:spcBef>
            </a:pPr>
            <a:endParaRPr sz="2400" dirty="0">
              <a:latin typeface="Times New Roman"/>
              <a:cs typeface="Times New Roman"/>
            </a:endParaRPr>
          </a:p>
          <a:p>
            <a:pPr marL="208915">
              <a:lnSpc>
                <a:spcPct val="100000"/>
              </a:lnSpc>
              <a:tabLst>
                <a:tab pos="1704975" algn="l"/>
                <a:tab pos="2896235" algn="l"/>
                <a:tab pos="4239895" algn="l"/>
                <a:tab pos="5699760" algn="l"/>
                <a:tab pos="6877684" algn="l"/>
              </a:tabLst>
            </a:pPr>
            <a:r>
              <a:rPr sz="2400" dirty="0">
                <a:latin typeface="Noto Sans CJK JP Regular"/>
                <a:cs typeface="Noto Sans CJK JP Regular"/>
              </a:rPr>
              <a:t>布什	与	沙龙	举行	了	会谈</a:t>
            </a:r>
          </a:p>
        </p:txBody>
      </p:sp>
      <p:sp>
        <p:nvSpPr>
          <p:cNvPr id="12" name="object 10"/>
          <p:cNvSpPr/>
          <p:nvPr/>
        </p:nvSpPr>
        <p:spPr>
          <a:xfrm>
            <a:off x="710183" y="5577840"/>
            <a:ext cx="1022985" cy="565785"/>
          </a:xfrm>
          <a:custGeom>
            <a:avLst/>
            <a:gdLst/>
            <a:ahLst/>
            <a:cxnLst/>
            <a:rect l="l" t="t" r="r" b="b"/>
            <a:pathLst>
              <a:path w="1022985" h="565785">
                <a:moveTo>
                  <a:pt x="928370" y="0"/>
                </a:moveTo>
                <a:lnTo>
                  <a:pt x="94234" y="0"/>
                </a:lnTo>
                <a:lnTo>
                  <a:pt x="57553" y="7405"/>
                </a:lnTo>
                <a:lnTo>
                  <a:pt x="27600" y="27600"/>
                </a:lnTo>
                <a:lnTo>
                  <a:pt x="7405" y="57553"/>
                </a:lnTo>
                <a:lnTo>
                  <a:pt x="0" y="94234"/>
                </a:lnTo>
                <a:lnTo>
                  <a:pt x="0" y="471170"/>
                </a:lnTo>
                <a:lnTo>
                  <a:pt x="7405" y="507850"/>
                </a:lnTo>
                <a:lnTo>
                  <a:pt x="27600" y="537803"/>
                </a:lnTo>
                <a:lnTo>
                  <a:pt x="57553" y="557998"/>
                </a:lnTo>
                <a:lnTo>
                  <a:pt x="94234" y="565404"/>
                </a:lnTo>
                <a:lnTo>
                  <a:pt x="928370" y="565404"/>
                </a:lnTo>
                <a:lnTo>
                  <a:pt x="965061" y="557998"/>
                </a:lnTo>
                <a:lnTo>
                  <a:pt x="995013" y="537803"/>
                </a:lnTo>
                <a:lnTo>
                  <a:pt x="1015202" y="507850"/>
                </a:lnTo>
                <a:lnTo>
                  <a:pt x="1022604" y="471170"/>
                </a:lnTo>
                <a:lnTo>
                  <a:pt x="1022604"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13" name="object 11"/>
          <p:cNvSpPr txBox="1"/>
          <p:nvPr/>
        </p:nvSpPr>
        <p:spPr>
          <a:xfrm>
            <a:off x="894689" y="5645607"/>
            <a:ext cx="655955" cy="391160"/>
          </a:xfrm>
          <a:prstGeom prst="rect">
            <a:avLst/>
          </a:prstGeom>
        </p:spPr>
        <p:txBody>
          <a:bodyPr vert="horz" wrap="square" lIns="0" tIns="12700" rIns="0" bIns="0" rtlCol="0">
            <a:spAutoFit/>
          </a:bodyPr>
          <a:lstStyle/>
          <a:p>
            <a:pPr marL="12700">
              <a:lnSpc>
                <a:spcPct val="100000"/>
              </a:lnSpc>
              <a:spcBef>
                <a:spcPts val="100"/>
              </a:spcBef>
            </a:pPr>
            <a:r>
              <a:rPr sz="2400" spc="-165" dirty="0">
                <a:latin typeface="Noto Sans CJK JP Regular"/>
                <a:cs typeface="Noto Sans CJK JP Regular"/>
              </a:rPr>
              <a:t>Bush</a:t>
            </a:r>
            <a:endParaRPr sz="2400" dirty="0">
              <a:latin typeface="Noto Sans CJK JP Regular"/>
              <a:cs typeface="Noto Sans CJK JP Regular"/>
            </a:endParaRPr>
          </a:p>
        </p:txBody>
      </p:sp>
      <p:sp>
        <p:nvSpPr>
          <p:cNvPr id="14" name="object 12"/>
          <p:cNvSpPr/>
          <p:nvPr/>
        </p:nvSpPr>
        <p:spPr>
          <a:xfrm>
            <a:off x="2150364" y="5577840"/>
            <a:ext cx="1022985" cy="565785"/>
          </a:xfrm>
          <a:custGeom>
            <a:avLst/>
            <a:gdLst/>
            <a:ahLst/>
            <a:cxnLst/>
            <a:rect l="l" t="t" r="r" b="b"/>
            <a:pathLst>
              <a:path w="1022985" h="565785">
                <a:moveTo>
                  <a:pt x="928369"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69" y="565404"/>
                </a:lnTo>
                <a:lnTo>
                  <a:pt x="965061" y="557998"/>
                </a:lnTo>
                <a:lnTo>
                  <a:pt x="995013" y="537803"/>
                </a:lnTo>
                <a:lnTo>
                  <a:pt x="1015202" y="507850"/>
                </a:lnTo>
                <a:lnTo>
                  <a:pt x="1022604" y="471170"/>
                </a:lnTo>
                <a:lnTo>
                  <a:pt x="1022604" y="94234"/>
                </a:lnTo>
                <a:lnTo>
                  <a:pt x="1015202" y="57553"/>
                </a:lnTo>
                <a:lnTo>
                  <a:pt x="995013" y="27600"/>
                </a:lnTo>
                <a:lnTo>
                  <a:pt x="965061" y="7405"/>
                </a:lnTo>
                <a:lnTo>
                  <a:pt x="928369" y="0"/>
                </a:lnTo>
                <a:close/>
              </a:path>
            </a:pathLst>
          </a:custGeom>
          <a:solidFill>
            <a:srgbClr val="A9D18E"/>
          </a:solidFill>
        </p:spPr>
        <p:txBody>
          <a:bodyPr wrap="square" lIns="0" tIns="0" rIns="0" bIns="0" rtlCol="0"/>
          <a:lstStyle/>
          <a:p>
            <a:endParaRPr/>
          </a:p>
        </p:txBody>
      </p:sp>
      <p:sp>
        <p:nvSpPr>
          <p:cNvPr id="15" name="object 13"/>
          <p:cNvSpPr txBox="1"/>
          <p:nvPr/>
        </p:nvSpPr>
        <p:spPr>
          <a:xfrm>
            <a:off x="2365629" y="5645607"/>
            <a:ext cx="593090" cy="391160"/>
          </a:xfrm>
          <a:prstGeom prst="rect">
            <a:avLst/>
          </a:prstGeom>
        </p:spPr>
        <p:txBody>
          <a:bodyPr vert="horz" wrap="square" lIns="0" tIns="12700" rIns="0" bIns="0" rtlCol="0">
            <a:spAutoFit/>
          </a:bodyPr>
          <a:lstStyle/>
          <a:p>
            <a:pPr marL="12700">
              <a:lnSpc>
                <a:spcPct val="100000"/>
              </a:lnSpc>
              <a:spcBef>
                <a:spcPts val="100"/>
              </a:spcBef>
            </a:pPr>
            <a:r>
              <a:rPr sz="2400" spc="-130" dirty="0">
                <a:latin typeface="Noto Sans CJK JP Regular"/>
                <a:cs typeface="Noto Sans CJK JP Regular"/>
              </a:rPr>
              <a:t>held</a:t>
            </a:r>
            <a:endParaRPr sz="2400">
              <a:latin typeface="Noto Sans CJK JP Regular"/>
              <a:cs typeface="Noto Sans CJK JP Regular"/>
            </a:endParaRPr>
          </a:p>
        </p:txBody>
      </p:sp>
      <p:sp>
        <p:nvSpPr>
          <p:cNvPr id="16" name="object 14"/>
          <p:cNvSpPr/>
          <p:nvPr/>
        </p:nvSpPr>
        <p:spPr>
          <a:xfrm>
            <a:off x="3429000" y="5577840"/>
            <a:ext cx="1022985" cy="565785"/>
          </a:xfrm>
          <a:custGeom>
            <a:avLst/>
            <a:gdLst/>
            <a:ahLst/>
            <a:cxnLst/>
            <a:rect l="l" t="t" r="r" b="b"/>
            <a:pathLst>
              <a:path w="1022985" h="565785">
                <a:moveTo>
                  <a:pt x="92837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70"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17" name="object 15"/>
          <p:cNvSpPr txBox="1"/>
          <p:nvPr/>
        </p:nvSpPr>
        <p:spPr>
          <a:xfrm>
            <a:off x="3852164" y="5645607"/>
            <a:ext cx="178435" cy="391160"/>
          </a:xfrm>
          <a:prstGeom prst="rect">
            <a:avLst/>
          </a:prstGeom>
        </p:spPr>
        <p:txBody>
          <a:bodyPr vert="horz" wrap="square" lIns="0" tIns="12700" rIns="0" bIns="0" rtlCol="0">
            <a:spAutoFit/>
          </a:bodyPr>
          <a:lstStyle/>
          <a:p>
            <a:pPr marL="12700">
              <a:lnSpc>
                <a:spcPct val="100000"/>
              </a:lnSpc>
              <a:spcBef>
                <a:spcPts val="100"/>
              </a:spcBef>
            </a:pPr>
            <a:r>
              <a:rPr sz="2400" spc="-155" dirty="0">
                <a:latin typeface="Noto Sans CJK JP Regular"/>
                <a:cs typeface="Noto Sans CJK JP Regular"/>
              </a:rPr>
              <a:t>a</a:t>
            </a:r>
            <a:endParaRPr sz="2400">
              <a:latin typeface="Noto Sans CJK JP Regular"/>
              <a:cs typeface="Noto Sans CJK JP Regular"/>
            </a:endParaRPr>
          </a:p>
        </p:txBody>
      </p:sp>
      <p:sp>
        <p:nvSpPr>
          <p:cNvPr id="18" name="object 16"/>
          <p:cNvSpPr/>
          <p:nvPr/>
        </p:nvSpPr>
        <p:spPr>
          <a:xfrm>
            <a:off x="4695444" y="5577840"/>
            <a:ext cx="1022985" cy="565785"/>
          </a:xfrm>
          <a:custGeom>
            <a:avLst/>
            <a:gdLst/>
            <a:ahLst/>
            <a:cxnLst/>
            <a:rect l="l" t="t" r="r" b="b"/>
            <a:pathLst>
              <a:path w="1022985" h="565785">
                <a:moveTo>
                  <a:pt x="928369" y="0"/>
                </a:moveTo>
                <a:lnTo>
                  <a:pt x="94233" y="0"/>
                </a:lnTo>
                <a:lnTo>
                  <a:pt x="57542" y="7405"/>
                </a:lnTo>
                <a:lnTo>
                  <a:pt x="27590" y="27600"/>
                </a:lnTo>
                <a:lnTo>
                  <a:pt x="7401" y="57553"/>
                </a:lnTo>
                <a:lnTo>
                  <a:pt x="0" y="94234"/>
                </a:lnTo>
                <a:lnTo>
                  <a:pt x="0" y="471170"/>
                </a:lnTo>
                <a:lnTo>
                  <a:pt x="7401" y="507850"/>
                </a:lnTo>
                <a:lnTo>
                  <a:pt x="27590" y="537803"/>
                </a:lnTo>
                <a:lnTo>
                  <a:pt x="57542" y="557998"/>
                </a:lnTo>
                <a:lnTo>
                  <a:pt x="94233" y="565404"/>
                </a:lnTo>
                <a:lnTo>
                  <a:pt x="928369"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69" y="0"/>
                </a:lnTo>
                <a:close/>
              </a:path>
            </a:pathLst>
          </a:custGeom>
          <a:solidFill>
            <a:srgbClr val="A9D18E"/>
          </a:solidFill>
        </p:spPr>
        <p:txBody>
          <a:bodyPr wrap="square" lIns="0" tIns="0" rIns="0" bIns="0" rtlCol="0"/>
          <a:lstStyle/>
          <a:p>
            <a:endParaRPr/>
          </a:p>
        </p:txBody>
      </p:sp>
      <p:sp>
        <p:nvSpPr>
          <p:cNvPr id="19" name="object 17"/>
          <p:cNvSpPr txBox="1"/>
          <p:nvPr/>
        </p:nvSpPr>
        <p:spPr>
          <a:xfrm>
            <a:off x="4836160" y="5645607"/>
            <a:ext cx="650240" cy="391160"/>
          </a:xfrm>
          <a:prstGeom prst="rect">
            <a:avLst/>
          </a:prstGeom>
        </p:spPr>
        <p:txBody>
          <a:bodyPr vert="horz" wrap="square" lIns="0" tIns="12700" rIns="0" bIns="0" rtlCol="0">
            <a:spAutoFit/>
          </a:bodyPr>
          <a:lstStyle/>
          <a:p>
            <a:pPr marL="12700">
              <a:lnSpc>
                <a:spcPct val="100000"/>
              </a:lnSpc>
              <a:spcBef>
                <a:spcPts val="100"/>
              </a:spcBef>
            </a:pPr>
            <a:r>
              <a:rPr sz="2400" spc="-160" dirty="0">
                <a:latin typeface="Noto Sans CJK JP Regular"/>
                <a:cs typeface="Noto Sans CJK JP Regular"/>
              </a:rPr>
              <a:t>talk</a:t>
            </a:r>
            <a:endParaRPr sz="2400" dirty="0">
              <a:latin typeface="Noto Sans CJK JP Regular"/>
              <a:cs typeface="Noto Sans CJK JP Regular"/>
            </a:endParaRPr>
          </a:p>
        </p:txBody>
      </p:sp>
      <p:sp>
        <p:nvSpPr>
          <p:cNvPr id="20" name="object 18"/>
          <p:cNvSpPr/>
          <p:nvPr/>
        </p:nvSpPr>
        <p:spPr>
          <a:xfrm>
            <a:off x="6022847" y="5577840"/>
            <a:ext cx="1022985" cy="565785"/>
          </a:xfrm>
          <a:custGeom>
            <a:avLst/>
            <a:gdLst/>
            <a:ahLst/>
            <a:cxnLst/>
            <a:rect l="l" t="t" r="r" b="b"/>
            <a:pathLst>
              <a:path w="1022984" h="565785">
                <a:moveTo>
                  <a:pt x="92837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70"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21" name="object 19"/>
          <p:cNvSpPr txBox="1"/>
          <p:nvPr/>
        </p:nvSpPr>
        <p:spPr>
          <a:xfrm>
            <a:off x="6250051" y="5645607"/>
            <a:ext cx="572770" cy="391160"/>
          </a:xfrm>
          <a:prstGeom prst="rect">
            <a:avLst/>
          </a:prstGeom>
        </p:spPr>
        <p:txBody>
          <a:bodyPr vert="horz" wrap="square" lIns="0" tIns="12700" rIns="0" bIns="0" rtlCol="0">
            <a:spAutoFit/>
          </a:bodyPr>
          <a:lstStyle/>
          <a:p>
            <a:pPr marL="12700">
              <a:lnSpc>
                <a:spcPct val="100000"/>
              </a:lnSpc>
              <a:spcBef>
                <a:spcPts val="100"/>
              </a:spcBef>
            </a:pPr>
            <a:r>
              <a:rPr sz="2400" spc="-190" dirty="0">
                <a:latin typeface="Noto Sans CJK JP Regular"/>
                <a:cs typeface="Noto Sans CJK JP Regular"/>
              </a:rPr>
              <a:t>wi</a:t>
            </a:r>
            <a:r>
              <a:rPr sz="2400" spc="-130" dirty="0">
                <a:latin typeface="Noto Sans CJK JP Regular"/>
                <a:cs typeface="Noto Sans CJK JP Regular"/>
              </a:rPr>
              <a:t>t</a:t>
            </a:r>
            <a:r>
              <a:rPr sz="2400" spc="-140" dirty="0">
                <a:latin typeface="Noto Sans CJK JP Regular"/>
                <a:cs typeface="Noto Sans CJK JP Regular"/>
              </a:rPr>
              <a:t>h</a:t>
            </a:r>
            <a:endParaRPr sz="2400">
              <a:latin typeface="Noto Sans CJK JP Regular"/>
              <a:cs typeface="Noto Sans CJK JP Regular"/>
            </a:endParaRPr>
          </a:p>
        </p:txBody>
      </p:sp>
      <p:sp>
        <p:nvSpPr>
          <p:cNvPr id="22" name="object 20"/>
          <p:cNvSpPr/>
          <p:nvPr/>
        </p:nvSpPr>
        <p:spPr>
          <a:xfrm>
            <a:off x="7261859" y="5577840"/>
            <a:ext cx="1274445" cy="565785"/>
          </a:xfrm>
          <a:custGeom>
            <a:avLst/>
            <a:gdLst/>
            <a:ahLst/>
            <a:cxnLst/>
            <a:rect l="l" t="t" r="r" b="b"/>
            <a:pathLst>
              <a:path w="1274445" h="565785">
                <a:moveTo>
                  <a:pt x="117983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1179830" y="565404"/>
                </a:lnTo>
                <a:lnTo>
                  <a:pt x="1216521" y="557998"/>
                </a:lnTo>
                <a:lnTo>
                  <a:pt x="1246473" y="537803"/>
                </a:lnTo>
                <a:lnTo>
                  <a:pt x="1266662" y="507850"/>
                </a:lnTo>
                <a:lnTo>
                  <a:pt x="1274064" y="471170"/>
                </a:lnTo>
                <a:lnTo>
                  <a:pt x="1274064" y="94234"/>
                </a:lnTo>
                <a:lnTo>
                  <a:pt x="1266662" y="57553"/>
                </a:lnTo>
                <a:lnTo>
                  <a:pt x="1246473" y="27600"/>
                </a:lnTo>
                <a:lnTo>
                  <a:pt x="1216521" y="7405"/>
                </a:lnTo>
                <a:lnTo>
                  <a:pt x="1179830" y="0"/>
                </a:lnTo>
                <a:close/>
              </a:path>
            </a:pathLst>
          </a:custGeom>
          <a:solidFill>
            <a:srgbClr val="A9D18E"/>
          </a:solidFill>
        </p:spPr>
        <p:txBody>
          <a:bodyPr wrap="square" lIns="0" tIns="0" rIns="0" bIns="0" rtlCol="0"/>
          <a:lstStyle/>
          <a:p>
            <a:endParaRPr/>
          </a:p>
        </p:txBody>
      </p:sp>
      <p:sp>
        <p:nvSpPr>
          <p:cNvPr id="23" name="object 21"/>
          <p:cNvSpPr txBox="1"/>
          <p:nvPr/>
        </p:nvSpPr>
        <p:spPr>
          <a:xfrm>
            <a:off x="7425690" y="5645607"/>
            <a:ext cx="948690" cy="391160"/>
          </a:xfrm>
          <a:prstGeom prst="rect">
            <a:avLst/>
          </a:prstGeom>
        </p:spPr>
        <p:txBody>
          <a:bodyPr vert="horz" wrap="square" lIns="0" tIns="12700" rIns="0" bIns="0" rtlCol="0">
            <a:spAutoFit/>
          </a:bodyPr>
          <a:lstStyle/>
          <a:p>
            <a:pPr marL="12700">
              <a:lnSpc>
                <a:spcPct val="100000"/>
              </a:lnSpc>
              <a:spcBef>
                <a:spcPts val="100"/>
              </a:spcBef>
            </a:pPr>
            <a:r>
              <a:rPr sz="2400" spc="-145" dirty="0">
                <a:latin typeface="Noto Sans CJK JP Regular"/>
                <a:cs typeface="Noto Sans CJK JP Regular"/>
              </a:rPr>
              <a:t>Sharon</a:t>
            </a:r>
            <a:endParaRPr sz="2400" dirty="0">
              <a:latin typeface="Noto Sans CJK JP Regular"/>
              <a:cs typeface="Noto Sans CJK JP Regular"/>
            </a:endParaRPr>
          </a:p>
        </p:txBody>
      </p:sp>
      <p:sp>
        <p:nvSpPr>
          <p:cNvPr id="24" name="object 22"/>
          <p:cNvSpPr/>
          <p:nvPr/>
        </p:nvSpPr>
        <p:spPr>
          <a:xfrm>
            <a:off x="4404359" y="2842260"/>
            <a:ext cx="335280" cy="431800"/>
          </a:xfrm>
          <a:custGeom>
            <a:avLst/>
            <a:gdLst/>
            <a:ahLst/>
            <a:cxnLst/>
            <a:rect l="l" t="t" r="r" b="b"/>
            <a:pathLst>
              <a:path w="335279" h="431800">
                <a:moveTo>
                  <a:pt x="0" y="263651"/>
                </a:moveTo>
                <a:lnTo>
                  <a:pt x="83819" y="263651"/>
                </a:lnTo>
                <a:lnTo>
                  <a:pt x="83819" y="0"/>
                </a:lnTo>
                <a:lnTo>
                  <a:pt x="251460" y="0"/>
                </a:lnTo>
                <a:lnTo>
                  <a:pt x="251460" y="263651"/>
                </a:lnTo>
                <a:lnTo>
                  <a:pt x="335279" y="263651"/>
                </a:lnTo>
                <a:lnTo>
                  <a:pt x="167639" y="431291"/>
                </a:lnTo>
                <a:lnTo>
                  <a:pt x="0" y="263651"/>
                </a:lnTo>
                <a:close/>
              </a:path>
            </a:pathLst>
          </a:custGeom>
          <a:ln w="12192">
            <a:solidFill>
              <a:srgbClr val="000000"/>
            </a:solidFill>
          </a:ln>
        </p:spPr>
        <p:txBody>
          <a:bodyPr wrap="square" lIns="0" tIns="0" rIns="0" bIns="0" rtlCol="0"/>
          <a:lstStyle/>
          <a:p>
            <a:endParaRPr/>
          </a:p>
        </p:txBody>
      </p:sp>
      <p:sp>
        <p:nvSpPr>
          <p:cNvPr id="25" name="object 23"/>
          <p:cNvSpPr/>
          <p:nvPr/>
        </p:nvSpPr>
        <p:spPr>
          <a:xfrm>
            <a:off x="4404359" y="4867655"/>
            <a:ext cx="335280" cy="429895"/>
          </a:xfrm>
          <a:custGeom>
            <a:avLst/>
            <a:gdLst/>
            <a:ahLst/>
            <a:cxnLst/>
            <a:rect l="l" t="t" r="r" b="b"/>
            <a:pathLst>
              <a:path w="335279" h="429895">
                <a:moveTo>
                  <a:pt x="0" y="262128"/>
                </a:moveTo>
                <a:lnTo>
                  <a:pt x="83819" y="262128"/>
                </a:lnTo>
                <a:lnTo>
                  <a:pt x="83819" y="0"/>
                </a:lnTo>
                <a:lnTo>
                  <a:pt x="251460" y="0"/>
                </a:lnTo>
                <a:lnTo>
                  <a:pt x="251460" y="262128"/>
                </a:lnTo>
                <a:lnTo>
                  <a:pt x="335279" y="262128"/>
                </a:lnTo>
                <a:lnTo>
                  <a:pt x="167639" y="429768"/>
                </a:lnTo>
                <a:lnTo>
                  <a:pt x="0" y="262128"/>
                </a:lnTo>
                <a:close/>
              </a:path>
            </a:pathLst>
          </a:custGeom>
          <a:ln w="12192">
            <a:solidFill>
              <a:srgbClr val="000000"/>
            </a:solidFill>
          </a:ln>
        </p:spPr>
        <p:txBody>
          <a:bodyPr wrap="square" lIns="0" tIns="0" rIns="0" bIns="0" rtlCol="0"/>
          <a:lstStyle/>
          <a:p>
            <a:endParaRPr/>
          </a:p>
        </p:txBody>
      </p:sp>
      <p:sp>
        <p:nvSpPr>
          <p:cNvPr id="26" name="object 24"/>
          <p:cNvSpPr/>
          <p:nvPr/>
        </p:nvSpPr>
        <p:spPr>
          <a:xfrm>
            <a:off x="242315" y="5686044"/>
            <a:ext cx="298703" cy="347472"/>
          </a:xfrm>
          <a:prstGeom prst="rect">
            <a:avLst/>
          </a:prstGeom>
          <a:blipFill>
            <a:blip r:embed="rId2" cstate="print"/>
            <a:stretch>
              <a:fillRect/>
            </a:stretch>
          </a:blipFill>
        </p:spPr>
        <p:txBody>
          <a:bodyPr wrap="square" lIns="0" tIns="0" rIns="0" bIns="0" rtlCol="0"/>
          <a:lstStyle/>
          <a:p>
            <a:endParaRPr/>
          </a:p>
        </p:txBody>
      </p:sp>
      <p:sp>
        <p:nvSpPr>
          <p:cNvPr id="27" name="object 25"/>
          <p:cNvSpPr/>
          <p:nvPr/>
        </p:nvSpPr>
        <p:spPr>
          <a:xfrm>
            <a:off x="237743" y="2104644"/>
            <a:ext cx="303275" cy="254508"/>
          </a:xfrm>
          <a:prstGeom prst="rect">
            <a:avLst/>
          </a:prstGeom>
          <a:blipFill>
            <a:blip r:embed="rId3" cstate="print"/>
            <a:stretch>
              <a:fillRect/>
            </a:stretch>
          </a:blipFill>
        </p:spPr>
        <p:txBody>
          <a:bodyPr wrap="square" lIns="0" tIns="0" rIns="0" bIns="0" rtlCol="0"/>
          <a:lstStyle/>
          <a:p>
            <a:endParaRPr/>
          </a:p>
        </p:txBody>
      </p:sp>
      <p:sp>
        <p:nvSpPr>
          <p:cNvPr id="28" name="object 26"/>
          <p:cNvSpPr/>
          <p:nvPr/>
        </p:nvSpPr>
        <p:spPr>
          <a:xfrm>
            <a:off x="3573779" y="3843528"/>
            <a:ext cx="1827276" cy="455675"/>
          </a:xfrm>
          <a:prstGeom prst="rect">
            <a:avLst/>
          </a:prstGeom>
          <a:blipFill>
            <a:blip r:embed="rId4" cstate="print"/>
            <a:stretch>
              <a:fillRect/>
            </a:stretch>
          </a:blipFill>
        </p:spPr>
        <p:txBody>
          <a:bodyPr wrap="square" lIns="0" tIns="0" rIns="0" bIns="0" rtlCol="0"/>
          <a:lstStyle/>
          <a:p>
            <a:endParaRPr/>
          </a:p>
        </p:txBody>
      </p:sp>
      <p:sp>
        <p:nvSpPr>
          <p:cNvPr id="29" name="object 27"/>
          <p:cNvSpPr/>
          <p:nvPr/>
        </p:nvSpPr>
        <p:spPr>
          <a:xfrm>
            <a:off x="2706623" y="3444240"/>
            <a:ext cx="3731260" cy="1226820"/>
          </a:xfrm>
          <a:custGeom>
            <a:avLst/>
            <a:gdLst/>
            <a:ahLst/>
            <a:cxnLst/>
            <a:rect l="l" t="t" r="r" b="b"/>
            <a:pathLst>
              <a:path w="3731260" h="1226820">
                <a:moveTo>
                  <a:pt x="0" y="1226819"/>
                </a:moveTo>
                <a:lnTo>
                  <a:pt x="3730752" y="1226819"/>
                </a:lnTo>
                <a:lnTo>
                  <a:pt x="3730752" y="0"/>
                </a:lnTo>
                <a:lnTo>
                  <a:pt x="0" y="0"/>
                </a:lnTo>
                <a:lnTo>
                  <a:pt x="0" y="1226819"/>
                </a:lnTo>
                <a:close/>
              </a:path>
            </a:pathLst>
          </a:custGeom>
          <a:ln w="12191">
            <a:solidFill>
              <a:srgbClr val="7E7E7E"/>
            </a:solidFill>
          </a:ln>
        </p:spPr>
        <p:txBody>
          <a:bodyPr wrap="square" lIns="0" tIns="0" rIns="0" bIns="0" rtlCol="0"/>
          <a:lstStyle/>
          <a:p>
            <a:endParaRPr/>
          </a:p>
        </p:txBody>
      </p:sp>
    </p:spTree>
    <p:extLst>
      <p:ext uri="{BB962C8B-B14F-4D97-AF65-F5344CB8AC3E}">
        <p14:creationId xmlns:p14="http://schemas.microsoft.com/office/powerpoint/2010/main" val="35273353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ctrTitle" idx="4294967295"/>
          </p:nvPr>
        </p:nvSpPr>
        <p:spPr>
          <a:xfrm>
            <a:off x="1445228" y="240791"/>
            <a:ext cx="6173787" cy="696913"/>
          </a:xfrm>
          <a:prstGeom prst="rect">
            <a:avLst/>
          </a:prstGeom>
        </p:spPr>
        <p:txBody>
          <a:bodyPr vert="horz" wrap="square" lIns="0" tIns="12700" rIns="0" bIns="0" rtlCol="0">
            <a:spAutoFit/>
          </a:bodyPr>
          <a:lstStyle/>
          <a:p>
            <a:pPr marL="12700">
              <a:lnSpc>
                <a:spcPct val="100000"/>
              </a:lnSpc>
              <a:spcBef>
                <a:spcPts val="100"/>
              </a:spcBef>
            </a:pPr>
            <a:r>
              <a:rPr dirty="0"/>
              <a:t>基于短</a:t>
            </a:r>
            <a:r>
              <a:rPr spc="-15" dirty="0"/>
              <a:t>语</a:t>
            </a:r>
            <a:r>
              <a:rPr dirty="0"/>
              <a:t>的统计</a:t>
            </a:r>
            <a:r>
              <a:rPr spc="-15" dirty="0"/>
              <a:t>机</a:t>
            </a:r>
            <a:r>
              <a:rPr dirty="0"/>
              <a:t>器翻译</a:t>
            </a:r>
          </a:p>
        </p:txBody>
      </p:sp>
      <p:sp>
        <p:nvSpPr>
          <p:cNvPr id="5" name="object 3"/>
          <p:cNvSpPr/>
          <p:nvPr/>
        </p:nvSpPr>
        <p:spPr>
          <a:xfrm>
            <a:off x="780287" y="1600708"/>
            <a:ext cx="1022985" cy="565785"/>
          </a:xfrm>
          <a:custGeom>
            <a:avLst/>
            <a:gdLst/>
            <a:ahLst/>
            <a:cxnLst/>
            <a:rect l="l" t="t" r="r" b="b"/>
            <a:pathLst>
              <a:path w="1022985" h="565785">
                <a:moveTo>
                  <a:pt x="928369" y="0"/>
                </a:moveTo>
                <a:lnTo>
                  <a:pt x="94234" y="0"/>
                </a:lnTo>
                <a:lnTo>
                  <a:pt x="57553" y="7401"/>
                </a:lnTo>
                <a:lnTo>
                  <a:pt x="27600" y="27590"/>
                </a:lnTo>
                <a:lnTo>
                  <a:pt x="7405" y="57542"/>
                </a:lnTo>
                <a:lnTo>
                  <a:pt x="0" y="94234"/>
                </a:lnTo>
                <a:lnTo>
                  <a:pt x="0" y="471170"/>
                </a:lnTo>
                <a:lnTo>
                  <a:pt x="7405" y="507861"/>
                </a:lnTo>
                <a:lnTo>
                  <a:pt x="27600" y="537813"/>
                </a:lnTo>
                <a:lnTo>
                  <a:pt x="57553" y="558002"/>
                </a:lnTo>
                <a:lnTo>
                  <a:pt x="94234" y="565404"/>
                </a:lnTo>
                <a:lnTo>
                  <a:pt x="928369" y="565404"/>
                </a:lnTo>
                <a:lnTo>
                  <a:pt x="965061" y="558002"/>
                </a:lnTo>
                <a:lnTo>
                  <a:pt x="995013" y="537813"/>
                </a:lnTo>
                <a:lnTo>
                  <a:pt x="1015202" y="507861"/>
                </a:lnTo>
                <a:lnTo>
                  <a:pt x="1022604" y="471170"/>
                </a:lnTo>
                <a:lnTo>
                  <a:pt x="1022604" y="94234"/>
                </a:lnTo>
                <a:lnTo>
                  <a:pt x="1015202" y="57542"/>
                </a:lnTo>
                <a:lnTo>
                  <a:pt x="995013" y="27590"/>
                </a:lnTo>
                <a:lnTo>
                  <a:pt x="965061" y="7401"/>
                </a:lnTo>
                <a:lnTo>
                  <a:pt x="928369" y="0"/>
                </a:lnTo>
                <a:close/>
              </a:path>
            </a:pathLst>
          </a:custGeom>
          <a:solidFill>
            <a:srgbClr val="FFD966"/>
          </a:solidFill>
        </p:spPr>
        <p:txBody>
          <a:bodyPr wrap="square" lIns="0" tIns="0" rIns="0" bIns="0" rtlCol="0"/>
          <a:lstStyle/>
          <a:p>
            <a:endParaRPr/>
          </a:p>
        </p:txBody>
      </p:sp>
      <p:sp>
        <p:nvSpPr>
          <p:cNvPr id="6" name="object 4"/>
          <p:cNvSpPr/>
          <p:nvPr/>
        </p:nvSpPr>
        <p:spPr>
          <a:xfrm>
            <a:off x="2124455" y="1600708"/>
            <a:ext cx="1022985" cy="565785"/>
          </a:xfrm>
          <a:custGeom>
            <a:avLst/>
            <a:gdLst/>
            <a:ahLst/>
            <a:cxnLst/>
            <a:rect l="l" t="t" r="r" b="b"/>
            <a:pathLst>
              <a:path w="1022985" h="565785">
                <a:moveTo>
                  <a:pt x="928369" y="0"/>
                </a:moveTo>
                <a:lnTo>
                  <a:pt x="94233" y="0"/>
                </a:lnTo>
                <a:lnTo>
                  <a:pt x="57542" y="7401"/>
                </a:lnTo>
                <a:lnTo>
                  <a:pt x="27590" y="27590"/>
                </a:lnTo>
                <a:lnTo>
                  <a:pt x="7401" y="57542"/>
                </a:lnTo>
                <a:lnTo>
                  <a:pt x="0" y="94234"/>
                </a:lnTo>
                <a:lnTo>
                  <a:pt x="0" y="471170"/>
                </a:lnTo>
                <a:lnTo>
                  <a:pt x="7401" y="507861"/>
                </a:lnTo>
                <a:lnTo>
                  <a:pt x="27590" y="537813"/>
                </a:lnTo>
                <a:lnTo>
                  <a:pt x="57542" y="558002"/>
                </a:lnTo>
                <a:lnTo>
                  <a:pt x="94233" y="565404"/>
                </a:lnTo>
                <a:lnTo>
                  <a:pt x="928369" y="565404"/>
                </a:lnTo>
                <a:lnTo>
                  <a:pt x="965061" y="558002"/>
                </a:lnTo>
                <a:lnTo>
                  <a:pt x="995013" y="537813"/>
                </a:lnTo>
                <a:lnTo>
                  <a:pt x="1015202" y="507861"/>
                </a:lnTo>
                <a:lnTo>
                  <a:pt x="1022604" y="471170"/>
                </a:lnTo>
                <a:lnTo>
                  <a:pt x="1022604" y="94234"/>
                </a:lnTo>
                <a:lnTo>
                  <a:pt x="1015202" y="57542"/>
                </a:lnTo>
                <a:lnTo>
                  <a:pt x="995013" y="27590"/>
                </a:lnTo>
                <a:lnTo>
                  <a:pt x="965061" y="7401"/>
                </a:lnTo>
                <a:lnTo>
                  <a:pt x="928369" y="0"/>
                </a:lnTo>
                <a:close/>
              </a:path>
            </a:pathLst>
          </a:custGeom>
          <a:solidFill>
            <a:srgbClr val="FFD966"/>
          </a:solidFill>
        </p:spPr>
        <p:txBody>
          <a:bodyPr wrap="square" lIns="0" tIns="0" rIns="0" bIns="0" rtlCol="0"/>
          <a:lstStyle/>
          <a:p>
            <a:endParaRPr/>
          </a:p>
        </p:txBody>
      </p:sp>
      <p:sp>
        <p:nvSpPr>
          <p:cNvPr id="7" name="object 5"/>
          <p:cNvSpPr/>
          <p:nvPr/>
        </p:nvSpPr>
        <p:spPr>
          <a:xfrm>
            <a:off x="3467100" y="1600708"/>
            <a:ext cx="1022985" cy="565785"/>
          </a:xfrm>
          <a:custGeom>
            <a:avLst/>
            <a:gdLst/>
            <a:ahLst/>
            <a:cxnLst/>
            <a:rect l="l" t="t" r="r" b="b"/>
            <a:pathLst>
              <a:path w="1022985" h="565785">
                <a:moveTo>
                  <a:pt x="928370" y="0"/>
                </a:moveTo>
                <a:lnTo>
                  <a:pt x="94234" y="0"/>
                </a:lnTo>
                <a:lnTo>
                  <a:pt x="57542" y="7401"/>
                </a:lnTo>
                <a:lnTo>
                  <a:pt x="27590" y="27590"/>
                </a:lnTo>
                <a:lnTo>
                  <a:pt x="7401" y="57542"/>
                </a:lnTo>
                <a:lnTo>
                  <a:pt x="0" y="94234"/>
                </a:lnTo>
                <a:lnTo>
                  <a:pt x="0" y="471170"/>
                </a:lnTo>
                <a:lnTo>
                  <a:pt x="7401" y="507861"/>
                </a:lnTo>
                <a:lnTo>
                  <a:pt x="27590" y="537813"/>
                </a:lnTo>
                <a:lnTo>
                  <a:pt x="57542" y="558002"/>
                </a:lnTo>
                <a:lnTo>
                  <a:pt x="94234" y="565404"/>
                </a:lnTo>
                <a:lnTo>
                  <a:pt x="928370" y="565404"/>
                </a:lnTo>
                <a:lnTo>
                  <a:pt x="965061" y="558002"/>
                </a:lnTo>
                <a:lnTo>
                  <a:pt x="995013" y="537813"/>
                </a:lnTo>
                <a:lnTo>
                  <a:pt x="1015202" y="507861"/>
                </a:lnTo>
                <a:lnTo>
                  <a:pt x="1022603" y="471170"/>
                </a:lnTo>
                <a:lnTo>
                  <a:pt x="1022603" y="94234"/>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8" name="object 6"/>
          <p:cNvSpPr/>
          <p:nvPr/>
        </p:nvSpPr>
        <p:spPr>
          <a:xfrm>
            <a:off x="4811267" y="1600708"/>
            <a:ext cx="1022985" cy="565785"/>
          </a:xfrm>
          <a:custGeom>
            <a:avLst/>
            <a:gdLst/>
            <a:ahLst/>
            <a:cxnLst/>
            <a:rect l="l" t="t" r="r" b="b"/>
            <a:pathLst>
              <a:path w="1022985" h="565785">
                <a:moveTo>
                  <a:pt x="928370" y="0"/>
                </a:moveTo>
                <a:lnTo>
                  <a:pt x="94234" y="0"/>
                </a:lnTo>
                <a:lnTo>
                  <a:pt x="57542" y="7401"/>
                </a:lnTo>
                <a:lnTo>
                  <a:pt x="27590" y="27590"/>
                </a:lnTo>
                <a:lnTo>
                  <a:pt x="7401" y="57542"/>
                </a:lnTo>
                <a:lnTo>
                  <a:pt x="0" y="94234"/>
                </a:lnTo>
                <a:lnTo>
                  <a:pt x="0" y="471170"/>
                </a:lnTo>
                <a:lnTo>
                  <a:pt x="7401" y="507861"/>
                </a:lnTo>
                <a:lnTo>
                  <a:pt x="27590" y="537813"/>
                </a:lnTo>
                <a:lnTo>
                  <a:pt x="57542" y="558002"/>
                </a:lnTo>
                <a:lnTo>
                  <a:pt x="94234" y="565404"/>
                </a:lnTo>
                <a:lnTo>
                  <a:pt x="928370" y="565404"/>
                </a:lnTo>
                <a:lnTo>
                  <a:pt x="965061" y="558002"/>
                </a:lnTo>
                <a:lnTo>
                  <a:pt x="995013" y="537813"/>
                </a:lnTo>
                <a:lnTo>
                  <a:pt x="1015202" y="507861"/>
                </a:lnTo>
                <a:lnTo>
                  <a:pt x="1022604" y="471170"/>
                </a:lnTo>
                <a:lnTo>
                  <a:pt x="1022604" y="94234"/>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9" name="object 7"/>
          <p:cNvSpPr/>
          <p:nvPr/>
        </p:nvSpPr>
        <p:spPr>
          <a:xfrm>
            <a:off x="6118859" y="1600708"/>
            <a:ext cx="1022985" cy="565785"/>
          </a:xfrm>
          <a:custGeom>
            <a:avLst/>
            <a:gdLst/>
            <a:ahLst/>
            <a:cxnLst/>
            <a:rect l="l" t="t" r="r" b="b"/>
            <a:pathLst>
              <a:path w="1022984" h="565785">
                <a:moveTo>
                  <a:pt x="928369" y="0"/>
                </a:moveTo>
                <a:lnTo>
                  <a:pt x="94234" y="0"/>
                </a:lnTo>
                <a:lnTo>
                  <a:pt x="57542" y="7401"/>
                </a:lnTo>
                <a:lnTo>
                  <a:pt x="27590" y="27590"/>
                </a:lnTo>
                <a:lnTo>
                  <a:pt x="7401" y="57542"/>
                </a:lnTo>
                <a:lnTo>
                  <a:pt x="0" y="94234"/>
                </a:lnTo>
                <a:lnTo>
                  <a:pt x="0" y="471170"/>
                </a:lnTo>
                <a:lnTo>
                  <a:pt x="7401" y="507861"/>
                </a:lnTo>
                <a:lnTo>
                  <a:pt x="27590" y="537813"/>
                </a:lnTo>
                <a:lnTo>
                  <a:pt x="57542" y="558002"/>
                </a:lnTo>
                <a:lnTo>
                  <a:pt x="94234" y="565404"/>
                </a:lnTo>
                <a:lnTo>
                  <a:pt x="928369" y="565404"/>
                </a:lnTo>
                <a:lnTo>
                  <a:pt x="965061" y="558002"/>
                </a:lnTo>
                <a:lnTo>
                  <a:pt x="995013" y="537813"/>
                </a:lnTo>
                <a:lnTo>
                  <a:pt x="1015202" y="507861"/>
                </a:lnTo>
                <a:lnTo>
                  <a:pt x="1022604" y="471170"/>
                </a:lnTo>
                <a:lnTo>
                  <a:pt x="1022604" y="94234"/>
                </a:lnTo>
                <a:lnTo>
                  <a:pt x="1015202" y="57542"/>
                </a:lnTo>
                <a:lnTo>
                  <a:pt x="995013" y="27590"/>
                </a:lnTo>
                <a:lnTo>
                  <a:pt x="965061" y="7401"/>
                </a:lnTo>
                <a:lnTo>
                  <a:pt x="928369" y="0"/>
                </a:lnTo>
                <a:close/>
              </a:path>
            </a:pathLst>
          </a:custGeom>
          <a:solidFill>
            <a:srgbClr val="FFD966"/>
          </a:solidFill>
        </p:spPr>
        <p:txBody>
          <a:bodyPr wrap="square" lIns="0" tIns="0" rIns="0" bIns="0" rtlCol="0"/>
          <a:lstStyle/>
          <a:p>
            <a:endParaRPr/>
          </a:p>
        </p:txBody>
      </p:sp>
      <p:sp>
        <p:nvSpPr>
          <p:cNvPr id="10" name="object 8"/>
          <p:cNvSpPr/>
          <p:nvPr/>
        </p:nvSpPr>
        <p:spPr>
          <a:xfrm>
            <a:off x="7406640" y="1600708"/>
            <a:ext cx="1022985" cy="565785"/>
          </a:xfrm>
          <a:custGeom>
            <a:avLst/>
            <a:gdLst/>
            <a:ahLst/>
            <a:cxnLst/>
            <a:rect l="l" t="t" r="r" b="b"/>
            <a:pathLst>
              <a:path w="1022984" h="565785">
                <a:moveTo>
                  <a:pt x="928369" y="0"/>
                </a:moveTo>
                <a:lnTo>
                  <a:pt x="94233" y="0"/>
                </a:lnTo>
                <a:lnTo>
                  <a:pt x="57542" y="7401"/>
                </a:lnTo>
                <a:lnTo>
                  <a:pt x="27590" y="27590"/>
                </a:lnTo>
                <a:lnTo>
                  <a:pt x="7401" y="57542"/>
                </a:lnTo>
                <a:lnTo>
                  <a:pt x="0" y="94234"/>
                </a:lnTo>
                <a:lnTo>
                  <a:pt x="0" y="471170"/>
                </a:lnTo>
                <a:lnTo>
                  <a:pt x="7401" y="507861"/>
                </a:lnTo>
                <a:lnTo>
                  <a:pt x="27590" y="537813"/>
                </a:lnTo>
                <a:lnTo>
                  <a:pt x="57542" y="558002"/>
                </a:lnTo>
                <a:lnTo>
                  <a:pt x="94233" y="565404"/>
                </a:lnTo>
                <a:lnTo>
                  <a:pt x="928369" y="565404"/>
                </a:lnTo>
                <a:lnTo>
                  <a:pt x="965061" y="558002"/>
                </a:lnTo>
                <a:lnTo>
                  <a:pt x="995013" y="537813"/>
                </a:lnTo>
                <a:lnTo>
                  <a:pt x="1015202" y="507861"/>
                </a:lnTo>
                <a:lnTo>
                  <a:pt x="1022603" y="471170"/>
                </a:lnTo>
                <a:lnTo>
                  <a:pt x="1022603" y="94234"/>
                </a:lnTo>
                <a:lnTo>
                  <a:pt x="1015202" y="57542"/>
                </a:lnTo>
                <a:lnTo>
                  <a:pt x="995013" y="27590"/>
                </a:lnTo>
                <a:lnTo>
                  <a:pt x="965061" y="7401"/>
                </a:lnTo>
                <a:lnTo>
                  <a:pt x="928369" y="0"/>
                </a:lnTo>
                <a:close/>
              </a:path>
            </a:pathLst>
          </a:custGeom>
          <a:solidFill>
            <a:srgbClr val="FFD966"/>
          </a:solidFill>
        </p:spPr>
        <p:txBody>
          <a:bodyPr wrap="square" lIns="0" tIns="0" rIns="0" bIns="0" rtlCol="0"/>
          <a:lstStyle/>
          <a:p>
            <a:endParaRPr/>
          </a:p>
        </p:txBody>
      </p:sp>
      <p:sp>
        <p:nvSpPr>
          <p:cNvPr id="11" name="object 9"/>
          <p:cNvSpPr txBox="1"/>
          <p:nvPr/>
        </p:nvSpPr>
        <p:spPr>
          <a:xfrm>
            <a:off x="707542" y="990600"/>
            <a:ext cx="7529195" cy="1068705"/>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1300" algn="l"/>
              </a:tabLst>
            </a:pPr>
            <a:r>
              <a:rPr sz="2800" dirty="0">
                <a:latin typeface="Noto Sans Mono CJK JP Regular"/>
                <a:cs typeface="Noto Sans Mono CJK JP Regular"/>
              </a:rPr>
              <a:t>短</a:t>
            </a:r>
            <a:r>
              <a:rPr sz="2800" spc="-5" dirty="0">
                <a:latin typeface="Noto Sans Mono CJK JP Regular"/>
                <a:cs typeface="Noto Sans Mono CJK JP Regular"/>
              </a:rPr>
              <a:t>语翻译</a:t>
            </a:r>
            <a:r>
              <a:rPr sz="2800" dirty="0">
                <a:latin typeface="Noto Sans Mono CJK JP Regular"/>
                <a:cs typeface="Noto Sans Mono CJK JP Regular"/>
              </a:rPr>
              <a:t>模</a:t>
            </a:r>
            <a:r>
              <a:rPr sz="2800" spc="-5" dirty="0">
                <a:latin typeface="Noto Sans Mono CJK JP Regular"/>
                <a:cs typeface="Noto Sans Mono CJK JP Regular"/>
              </a:rPr>
              <a:t>型：以</a:t>
            </a:r>
            <a:r>
              <a:rPr sz="2800" dirty="0">
                <a:latin typeface="Noto Sans Mono CJK JP Regular"/>
                <a:cs typeface="Noto Sans Mono CJK JP Regular"/>
              </a:rPr>
              <a:t>隐</a:t>
            </a:r>
            <a:r>
              <a:rPr sz="2800" spc="-5" dirty="0">
                <a:latin typeface="Noto Sans Mono CJK JP Regular"/>
                <a:cs typeface="Noto Sans Mono CJK JP Regular"/>
              </a:rPr>
              <a:t>结构短</a:t>
            </a:r>
            <a:r>
              <a:rPr sz="2800" dirty="0">
                <a:latin typeface="Noto Sans Mono CJK JP Regular"/>
                <a:cs typeface="Noto Sans Mono CJK JP Regular"/>
              </a:rPr>
              <a:t>语</a:t>
            </a:r>
            <a:r>
              <a:rPr sz="2800" spc="-5" dirty="0">
                <a:latin typeface="Noto Sans Mono CJK JP Regular"/>
                <a:cs typeface="Noto Sans Mono CJK JP Regular"/>
              </a:rPr>
              <a:t>为基本</a:t>
            </a:r>
            <a:r>
              <a:rPr sz="2800" dirty="0">
                <a:latin typeface="Noto Sans Mono CJK JP Regular"/>
                <a:cs typeface="Noto Sans Mono CJK JP Regular"/>
              </a:rPr>
              <a:t>翻</a:t>
            </a:r>
            <a:r>
              <a:rPr sz="2800" spc="-5" dirty="0">
                <a:latin typeface="Noto Sans Mono CJK JP Regular"/>
                <a:cs typeface="Noto Sans Mono CJK JP Regular"/>
              </a:rPr>
              <a:t>译单元</a:t>
            </a:r>
            <a:endParaRPr sz="2800">
              <a:latin typeface="Noto Sans Mono CJK JP Regular"/>
              <a:cs typeface="Noto Sans Mono CJK JP Regular"/>
            </a:endParaRPr>
          </a:p>
          <a:p>
            <a:pPr marL="279400">
              <a:lnSpc>
                <a:spcPct val="100000"/>
              </a:lnSpc>
              <a:spcBef>
                <a:spcPts val="1980"/>
              </a:spcBef>
              <a:tabLst>
                <a:tab pos="1775460" algn="l"/>
                <a:tab pos="2966720" algn="l"/>
                <a:tab pos="4310380" algn="l"/>
                <a:tab pos="5770245" algn="l"/>
                <a:tab pos="6905625" algn="l"/>
              </a:tabLst>
            </a:pPr>
            <a:r>
              <a:rPr sz="2400" dirty="0">
                <a:latin typeface="Noto Sans CJK JP Regular"/>
                <a:cs typeface="Noto Sans CJK JP Regular"/>
              </a:rPr>
              <a:t>布什	与	沙龙	举行	了	会谈</a:t>
            </a:r>
            <a:endParaRPr sz="2400">
              <a:latin typeface="Noto Sans CJK JP Regular"/>
              <a:cs typeface="Noto Sans CJK JP Regular"/>
            </a:endParaRPr>
          </a:p>
        </p:txBody>
      </p:sp>
      <p:sp>
        <p:nvSpPr>
          <p:cNvPr id="12" name="object 10"/>
          <p:cNvSpPr/>
          <p:nvPr/>
        </p:nvSpPr>
        <p:spPr>
          <a:xfrm>
            <a:off x="653033" y="2466341"/>
            <a:ext cx="7836534" cy="2707005"/>
          </a:xfrm>
          <a:custGeom>
            <a:avLst/>
            <a:gdLst/>
            <a:ahLst/>
            <a:cxnLst/>
            <a:rect l="l" t="t" r="r" b="b"/>
            <a:pathLst>
              <a:path w="7836534" h="2707004">
                <a:moveTo>
                  <a:pt x="0" y="2706624"/>
                </a:moveTo>
                <a:lnTo>
                  <a:pt x="7836408" y="2706624"/>
                </a:lnTo>
                <a:lnTo>
                  <a:pt x="7836408" y="0"/>
                </a:lnTo>
                <a:lnTo>
                  <a:pt x="0" y="0"/>
                </a:lnTo>
                <a:lnTo>
                  <a:pt x="0" y="2706624"/>
                </a:lnTo>
                <a:close/>
              </a:path>
            </a:pathLst>
          </a:custGeom>
          <a:solidFill>
            <a:srgbClr val="D9D9D9"/>
          </a:solidFill>
        </p:spPr>
        <p:txBody>
          <a:bodyPr wrap="square" lIns="0" tIns="0" rIns="0" bIns="0" rtlCol="0"/>
          <a:lstStyle/>
          <a:p>
            <a:endParaRPr/>
          </a:p>
        </p:txBody>
      </p:sp>
      <p:sp>
        <p:nvSpPr>
          <p:cNvPr id="13" name="object 11"/>
          <p:cNvSpPr/>
          <p:nvPr/>
        </p:nvSpPr>
        <p:spPr>
          <a:xfrm>
            <a:off x="780287" y="2586736"/>
            <a:ext cx="1022985" cy="565785"/>
          </a:xfrm>
          <a:custGeom>
            <a:avLst/>
            <a:gdLst/>
            <a:ahLst/>
            <a:cxnLst/>
            <a:rect l="l" t="t" r="r" b="b"/>
            <a:pathLst>
              <a:path w="1022985" h="565785">
                <a:moveTo>
                  <a:pt x="928369" y="0"/>
                </a:moveTo>
                <a:lnTo>
                  <a:pt x="94234" y="0"/>
                </a:lnTo>
                <a:lnTo>
                  <a:pt x="57553" y="7401"/>
                </a:lnTo>
                <a:lnTo>
                  <a:pt x="27600" y="27590"/>
                </a:lnTo>
                <a:lnTo>
                  <a:pt x="7405" y="57542"/>
                </a:lnTo>
                <a:lnTo>
                  <a:pt x="0" y="94234"/>
                </a:lnTo>
                <a:lnTo>
                  <a:pt x="0" y="471170"/>
                </a:lnTo>
                <a:lnTo>
                  <a:pt x="7405" y="507861"/>
                </a:lnTo>
                <a:lnTo>
                  <a:pt x="27600" y="537813"/>
                </a:lnTo>
                <a:lnTo>
                  <a:pt x="57553" y="558002"/>
                </a:lnTo>
                <a:lnTo>
                  <a:pt x="94234" y="565404"/>
                </a:lnTo>
                <a:lnTo>
                  <a:pt x="928369" y="565404"/>
                </a:lnTo>
                <a:lnTo>
                  <a:pt x="965061" y="558002"/>
                </a:lnTo>
                <a:lnTo>
                  <a:pt x="995013" y="537813"/>
                </a:lnTo>
                <a:lnTo>
                  <a:pt x="1015202" y="507861"/>
                </a:lnTo>
                <a:lnTo>
                  <a:pt x="1022604" y="471170"/>
                </a:lnTo>
                <a:lnTo>
                  <a:pt x="1022604" y="94234"/>
                </a:lnTo>
                <a:lnTo>
                  <a:pt x="1015202" y="57542"/>
                </a:lnTo>
                <a:lnTo>
                  <a:pt x="995013" y="27590"/>
                </a:lnTo>
                <a:lnTo>
                  <a:pt x="965061" y="7401"/>
                </a:lnTo>
                <a:lnTo>
                  <a:pt x="928369" y="0"/>
                </a:lnTo>
                <a:close/>
              </a:path>
            </a:pathLst>
          </a:custGeom>
          <a:solidFill>
            <a:srgbClr val="FFD966"/>
          </a:solidFill>
        </p:spPr>
        <p:txBody>
          <a:bodyPr wrap="square" lIns="0" tIns="0" rIns="0" bIns="0" rtlCol="0"/>
          <a:lstStyle/>
          <a:p>
            <a:endParaRPr/>
          </a:p>
        </p:txBody>
      </p:sp>
      <p:sp>
        <p:nvSpPr>
          <p:cNvPr id="14" name="object 12"/>
          <p:cNvSpPr txBox="1"/>
          <p:nvPr/>
        </p:nvSpPr>
        <p:spPr>
          <a:xfrm>
            <a:off x="974242" y="2654809"/>
            <a:ext cx="6350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Noto Sans CJK JP Regular"/>
                <a:cs typeface="Noto Sans CJK JP Regular"/>
              </a:rPr>
              <a:t>布什</a:t>
            </a:r>
          </a:p>
        </p:txBody>
      </p:sp>
      <p:sp>
        <p:nvSpPr>
          <p:cNvPr id="15" name="object 13"/>
          <p:cNvSpPr/>
          <p:nvPr/>
        </p:nvSpPr>
        <p:spPr>
          <a:xfrm>
            <a:off x="1228344" y="2176019"/>
            <a:ext cx="129539" cy="412750"/>
          </a:xfrm>
          <a:custGeom>
            <a:avLst/>
            <a:gdLst/>
            <a:ahLst/>
            <a:cxnLst/>
            <a:rect l="l" t="t" r="r" b="b"/>
            <a:pathLst>
              <a:path w="129540" h="412750">
                <a:moveTo>
                  <a:pt x="51815" y="282828"/>
                </a:moveTo>
                <a:lnTo>
                  <a:pt x="0" y="282828"/>
                </a:lnTo>
                <a:lnTo>
                  <a:pt x="64769" y="412369"/>
                </a:lnTo>
                <a:lnTo>
                  <a:pt x="123062" y="295783"/>
                </a:lnTo>
                <a:lnTo>
                  <a:pt x="51815" y="295783"/>
                </a:lnTo>
                <a:lnTo>
                  <a:pt x="51815" y="282828"/>
                </a:lnTo>
                <a:close/>
              </a:path>
              <a:path w="129540" h="412750">
                <a:moveTo>
                  <a:pt x="77724" y="0"/>
                </a:moveTo>
                <a:lnTo>
                  <a:pt x="51815" y="0"/>
                </a:lnTo>
                <a:lnTo>
                  <a:pt x="51815" y="295783"/>
                </a:lnTo>
                <a:lnTo>
                  <a:pt x="77724" y="295783"/>
                </a:lnTo>
                <a:lnTo>
                  <a:pt x="77724" y="0"/>
                </a:lnTo>
                <a:close/>
              </a:path>
              <a:path w="129540" h="412750">
                <a:moveTo>
                  <a:pt x="129540" y="282828"/>
                </a:moveTo>
                <a:lnTo>
                  <a:pt x="77724" y="282828"/>
                </a:lnTo>
                <a:lnTo>
                  <a:pt x="77724" y="295783"/>
                </a:lnTo>
                <a:lnTo>
                  <a:pt x="123062" y="295783"/>
                </a:lnTo>
                <a:lnTo>
                  <a:pt x="129540" y="282828"/>
                </a:lnTo>
                <a:close/>
              </a:path>
            </a:pathLst>
          </a:custGeom>
          <a:solidFill>
            <a:srgbClr val="000000"/>
          </a:solidFill>
        </p:spPr>
        <p:txBody>
          <a:bodyPr wrap="square" lIns="0" tIns="0" rIns="0" bIns="0" rtlCol="0"/>
          <a:lstStyle/>
          <a:p>
            <a:endParaRPr/>
          </a:p>
        </p:txBody>
      </p:sp>
      <p:sp>
        <p:nvSpPr>
          <p:cNvPr id="16" name="object 14"/>
          <p:cNvSpPr/>
          <p:nvPr/>
        </p:nvSpPr>
        <p:spPr>
          <a:xfrm>
            <a:off x="2124455" y="2586736"/>
            <a:ext cx="2301240" cy="565785"/>
          </a:xfrm>
          <a:custGeom>
            <a:avLst/>
            <a:gdLst/>
            <a:ahLst/>
            <a:cxnLst/>
            <a:rect l="l" t="t" r="r" b="b"/>
            <a:pathLst>
              <a:path w="2301240" h="565785">
                <a:moveTo>
                  <a:pt x="2207006" y="0"/>
                </a:moveTo>
                <a:lnTo>
                  <a:pt x="94233" y="0"/>
                </a:lnTo>
                <a:lnTo>
                  <a:pt x="57542" y="7401"/>
                </a:lnTo>
                <a:lnTo>
                  <a:pt x="27590" y="27590"/>
                </a:lnTo>
                <a:lnTo>
                  <a:pt x="7401" y="57542"/>
                </a:lnTo>
                <a:lnTo>
                  <a:pt x="0" y="94234"/>
                </a:lnTo>
                <a:lnTo>
                  <a:pt x="0" y="471170"/>
                </a:lnTo>
                <a:lnTo>
                  <a:pt x="7401" y="507861"/>
                </a:lnTo>
                <a:lnTo>
                  <a:pt x="27590" y="537813"/>
                </a:lnTo>
                <a:lnTo>
                  <a:pt x="57542" y="558002"/>
                </a:lnTo>
                <a:lnTo>
                  <a:pt x="94233" y="565404"/>
                </a:lnTo>
                <a:lnTo>
                  <a:pt x="2207006" y="565404"/>
                </a:lnTo>
                <a:lnTo>
                  <a:pt x="2243697" y="558002"/>
                </a:lnTo>
                <a:lnTo>
                  <a:pt x="2273649" y="537813"/>
                </a:lnTo>
                <a:lnTo>
                  <a:pt x="2293838" y="507861"/>
                </a:lnTo>
                <a:lnTo>
                  <a:pt x="2301240" y="471170"/>
                </a:lnTo>
                <a:lnTo>
                  <a:pt x="2301240" y="94234"/>
                </a:lnTo>
                <a:lnTo>
                  <a:pt x="2293838" y="57542"/>
                </a:lnTo>
                <a:lnTo>
                  <a:pt x="2273649" y="27590"/>
                </a:lnTo>
                <a:lnTo>
                  <a:pt x="2243697" y="7401"/>
                </a:lnTo>
                <a:lnTo>
                  <a:pt x="2207006" y="0"/>
                </a:lnTo>
                <a:close/>
              </a:path>
            </a:pathLst>
          </a:custGeom>
          <a:solidFill>
            <a:srgbClr val="FFD966"/>
          </a:solidFill>
        </p:spPr>
        <p:txBody>
          <a:bodyPr wrap="square" lIns="0" tIns="0" rIns="0" bIns="0" rtlCol="0"/>
          <a:lstStyle/>
          <a:p>
            <a:endParaRPr/>
          </a:p>
        </p:txBody>
      </p:sp>
      <p:sp>
        <p:nvSpPr>
          <p:cNvPr id="17" name="object 15"/>
          <p:cNvSpPr txBox="1"/>
          <p:nvPr/>
        </p:nvSpPr>
        <p:spPr>
          <a:xfrm>
            <a:off x="2763392" y="2654809"/>
            <a:ext cx="1300989"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Noto Sans CJK JP Regular"/>
                <a:cs typeface="Noto Sans CJK JP Regular"/>
              </a:rPr>
              <a:t>与</a:t>
            </a:r>
            <a:r>
              <a:rPr sz="2400" spc="35" dirty="0">
                <a:latin typeface="Noto Sans CJK JP Regular"/>
                <a:cs typeface="Noto Sans CJK JP Regular"/>
              </a:rPr>
              <a:t> </a:t>
            </a:r>
            <a:r>
              <a:rPr sz="2400" dirty="0">
                <a:latin typeface="Noto Sans CJK JP Regular"/>
                <a:cs typeface="Noto Sans CJK JP Regular"/>
              </a:rPr>
              <a:t>沙龙</a:t>
            </a:r>
          </a:p>
        </p:txBody>
      </p:sp>
      <p:sp>
        <p:nvSpPr>
          <p:cNvPr id="18" name="object 16"/>
          <p:cNvSpPr/>
          <p:nvPr/>
        </p:nvSpPr>
        <p:spPr>
          <a:xfrm>
            <a:off x="2628773" y="2165096"/>
            <a:ext cx="646430" cy="423545"/>
          </a:xfrm>
          <a:custGeom>
            <a:avLst/>
            <a:gdLst/>
            <a:ahLst/>
            <a:cxnLst/>
            <a:rect l="l" t="t" r="r" b="b"/>
            <a:pathLst>
              <a:path w="646429" h="423544">
                <a:moveTo>
                  <a:pt x="530477" y="363922"/>
                </a:moveTo>
                <a:lnTo>
                  <a:pt x="502412" y="407416"/>
                </a:lnTo>
                <a:lnTo>
                  <a:pt x="646429" y="423291"/>
                </a:lnTo>
                <a:lnTo>
                  <a:pt x="615472" y="370967"/>
                </a:lnTo>
                <a:lnTo>
                  <a:pt x="541401" y="370967"/>
                </a:lnTo>
                <a:lnTo>
                  <a:pt x="530477" y="363922"/>
                </a:lnTo>
                <a:close/>
              </a:path>
              <a:path w="646429" h="423544">
                <a:moveTo>
                  <a:pt x="544572" y="342079"/>
                </a:moveTo>
                <a:lnTo>
                  <a:pt x="530477" y="363922"/>
                </a:lnTo>
                <a:lnTo>
                  <a:pt x="541401" y="370967"/>
                </a:lnTo>
                <a:lnTo>
                  <a:pt x="555497" y="349123"/>
                </a:lnTo>
                <a:lnTo>
                  <a:pt x="544572" y="342079"/>
                </a:lnTo>
                <a:close/>
              </a:path>
              <a:path w="646429" h="423544">
                <a:moveTo>
                  <a:pt x="572643" y="298576"/>
                </a:moveTo>
                <a:lnTo>
                  <a:pt x="544572" y="342079"/>
                </a:lnTo>
                <a:lnTo>
                  <a:pt x="555497" y="349123"/>
                </a:lnTo>
                <a:lnTo>
                  <a:pt x="541401" y="370967"/>
                </a:lnTo>
                <a:lnTo>
                  <a:pt x="615472" y="370967"/>
                </a:lnTo>
                <a:lnTo>
                  <a:pt x="572643" y="298576"/>
                </a:lnTo>
                <a:close/>
              </a:path>
              <a:path w="646429" h="423544">
                <a:moveTo>
                  <a:pt x="13969" y="0"/>
                </a:moveTo>
                <a:lnTo>
                  <a:pt x="0" y="21844"/>
                </a:lnTo>
                <a:lnTo>
                  <a:pt x="530477" y="363922"/>
                </a:lnTo>
                <a:lnTo>
                  <a:pt x="544572" y="342079"/>
                </a:lnTo>
                <a:lnTo>
                  <a:pt x="13969" y="0"/>
                </a:lnTo>
                <a:close/>
              </a:path>
            </a:pathLst>
          </a:custGeom>
          <a:solidFill>
            <a:srgbClr val="000000"/>
          </a:solidFill>
        </p:spPr>
        <p:txBody>
          <a:bodyPr wrap="square" lIns="0" tIns="0" rIns="0" bIns="0" rtlCol="0"/>
          <a:lstStyle/>
          <a:p>
            <a:endParaRPr/>
          </a:p>
        </p:txBody>
      </p:sp>
      <p:sp>
        <p:nvSpPr>
          <p:cNvPr id="19" name="object 17"/>
          <p:cNvSpPr/>
          <p:nvPr/>
        </p:nvSpPr>
        <p:spPr>
          <a:xfrm>
            <a:off x="3275838" y="2164842"/>
            <a:ext cx="711200" cy="423545"/>
          </a:xfrm>
          <a:custGeom>
            <a:avLst/>
            <a:gdLst/>
            <a:ahLst/>
            <a:cxnLst/>
            <a:rect l="l" t="t" r="r" b="b"/>
            <a:pathLst>
              <a:path w="711200" h="423544">
                <a:moveTo>
                  <a:pt x="78994" y="302133"/>
                </a:moveTo>
                <a:lnTo>
                  <a:pt x="0" y="423545"/>
                </a:lnTo>
                <a:lnTo>
                  <a:pt x="144525" y="413892"/>
                </a:lnTo>
                <a:lnTo>
                  <a:pt x="122185" y="375792"/>
                </a:lnTo>
                <a:lnTo>
                  <a:pt x="107187" y="375792"/>
                </a:lnTo>
                <a:lnTo>
                  <a:pt x="94107" y="353440"/>
                </a:lnTo>
                <a:lnTo>
                  <a:pt x="105251" y="346913"/>
                </a:lnTo>
                <a:lnTo>
                  <a:pt x="78994" y="302133"/>
                </a:lnTo>
                <a:close/>
              </a:path>
              <a:path w="711200" h="423544">
                <a:moveTo>
                  <a:pt x="105251" y="346913"/>
                </a:moveTo>
                <a:lnTo>
                  <a:pt x="94107" y="353440"/>
                </a:lnTo>
                <a:lnTo>
                  <a:pt x="107187" y="375792"/>
                </a:lnTo>
                <a:lnTo>
                  <a:pt x="118351" y="369254"/>
                </a:lnTo>
                <a:lnTo>
                  <a:pt x="105251" y="346913"/>
                </a:lnTo>
                <a:close/>
              </a:path>
              <a:path w="711200" h="423544">
                <a:moveTo>
                  <a:pt x="118351" y="369254"/>
                </a:moveTo>
                <a:lnTo>
                  <a:pt x="107187" y="375792"/>
                </a:lnTo>
                <a:lnTo>
                  <a:pt x="122185" y="375792"/>
                </a:lnTo>
                <a:lnTo>
                  <a:pt x="118351" y="369254"/>
                </a:lnTo>
                <a:close/>
              </a:path>
              <a:path w="711200" h="423544">
                <a:moveTo>
                  <a:pt x="697611" y="0"/>
                </a:moveTo>
                <a:lnTo>
                  <a:pt x="105251" y="346913"/>
                </a:lnTo>
                <a:lnTo>
                  <a:pt x="118351" y="369254"/>
                </a:lnTo>
                <a:lnTo>
                  <a:pt x="710691" y="22351"/>
                </a:lnTo>
                <a:lnTo>
                  <a:pt x="697611" y="0"/>
                </a:lnTo>
                <a:close/>
              </a:path>
            </a:pathLst>
          </a:custGeom>
          <a:solidFill>
            <a:srgbClr val="000000"/>
          </a:solidFill>
        </p:spPr>
        <p:txBody>
          <a:bodyPr wrap="square" lIns="0" tIns="0" rIns="0" bIns="0" rtlCol="0"/>
          <a:lstStyle/>
          <a:p>
            <a:endParaRPr/>
          </a:p>
        </p:txBody>
      </p:sp>
      <p:sp>
        <p:nvSpPr>
          <p:cNvPr id="20" name="object 18"/>
          <p:cNvSpPr/>
          <p:nvPr/>
        </p:nvSpPr>
        <p:spPr>
          <a:xfrm>
            <a:off x="4811267" y="2586736"/>
            <a:ext cx="3618229" cy="565785"/>
          </a:xfrm>
          <a:custGeom>
            <a:avLst/>
            <a:gdLst/>
            <a:ahLst/>
            <a:cxnLst/>
            <a:rect l="l" t="t" r="r" b="b"/>
            <a:pathLst>
              <a:path w="3618229" h="565785">
                <a:moveTo>
                  <a:pt x="3523741" y="0"/>
                </a:moveTo>
                <a:lnTo>
                  <a:pt x="94234" y="0"/>
                </a:lnTo>
                <a:lnTo>
                  <a:pt x="57542" y="7401"/>
                </a:lnTo>
                <a:lnTo>
                  <a:pt x="27590" y="27590"/>
                </a:lnTo>
                <a:lnTo>
                  <a:pt x="7401" y="57542"/>
                </a:lnTo>
                <a:lnTo>
                  <a:pt x="0" y="94234"/>
                </a:lnTo>
                <a:lnTo>
                  <a:pt x="0" y="471170"/>
                </a:lnTo>
                <a:lnTo>
                  <a:pt x="7401" y="507861"/>
                </a:lnTo>
                <a:lnTo>
                  <a:pt x="27590" y="537813"/>
                </a:lnTo>
                <a:lnTo>
                  <a:pt x="57542" y="558002"/>
                </a:lnTo>
                <a:lnTo>
                  <a:pt x="94234" y="565404"/>
                </a:lnTo>
                <a:lnTo>
                  <a:pt x="3523741" y="565404"/>
                </a:lnTo>
                <a:lnTo>
                  <a:pt x="3560433" y="558002"/>
                </a:lnTo>
                <a:lnTo>
                  <a:pt x="3590385" y="537813"/>
                </a:lnTo>
                <a:lnTo>
                  <a:pt x="3610574" y="507861"/>
                </a:lnTo>
                <a:lnTo>
                  <a:pt x="3617976" y="471170"/>
                </a:lnTo>
                <a:lnTo>
                  <a:pt x="3617976" y="94234"/>
                </a:lnTo>
                <a:lnTo>
                  <a:pt x="3610574" y="57542"/>
                </a:lnTo>
                <a:lnTo>
                  <a:pt x="3590385" y="27590"/>
                </a:lnTo>
                <a:lnTo>
                  <a:pt x="3560433" y="7401"/>
                </a:lnTo>
                <a:lnTo>
                  <a:pt x="3523741" y="0"/>
                </a:lnTo>
                <a:close/>
              </a:path>
            </a:pathLst>
          </a:custGeom>
          <a:solidFill>
            <a:srgbClr val="FFD966"/>
          </a:solidFill>
        </p:spPr>
        <p:txBody>
          <a:bodyPr wrap="square" lIns="0" tIns="0" rIns="0" bIns="0" rtlCol="0"/>
          <a:lstStyle/>
          <a:p>
            <a:endParaRPr/>
          </a:p>
        </p:txBody>
      </p:sp>
      <p:sp>
        <p:nvSpPr>
          <p:cNvPr id="21" name="object 19"/>
          <p:cNvSpPr txBox="1"/>
          <p:nvPr/>
        </p:nvSpPr>
        <p:spPr>
          <a:xfrm>
            <a:off x="5609937" y="2674048"/>
            <a:ext cx="215627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Noto Sans CJK JP Regular"/>
                <a:cs typeface="Noto Sans CJK JP Regular"/>
              </a:rPr>
              <a:t>举行</a:t>
            </a:r>
            <a:r>
              <a:rPr sz="2400" spc="70" dirty="0">
                <a:latin typeface="Noto Sans CJK JP Regular"/>
                <a:cs typeface="Noto Sans CJK JP Regular"/>
              </a:rPr>
              <a:t> </a:t>
            </a:r>
            <a:r>
              <a:rPr sz="2400" dirty="0">
                <a:latin typeface="Noto Sans CJK JP Regular"/>
                <a:cs typeface="Noto Sans CJK JP Regular"/>
              </a:rPr>
              <a:t>了</a:t>
            </a:r>
            <a:r>
              <a:rPr sz="2400" spc="75" dirty="0">
                <a:latin typeface="Noto Sans CJK JP Regular"/>
                <a:cs typeface="Noto Sans CJK JP Regular"/>
              </a:rPr>
              <a:t> </a:t>
            </a:r>
            <a:r>
              <a:rPr sz="2400" dirty="0">
                <a:latin typeface="Noto Sans CJK JP Regular"/>
                <a:cs typeface="Noto Sans CJK JP Regular"/>
              </a:rPr>
              <a:t>会谈</a:t>
            </a:r>
          </a:p>
        </p:txBody>
      </p:sp>
      <p:sp>
        <p:nvSpPr>
          <p:cNvPr id="22" name="object 20"/>
          <p:cNvSpPr/>
          <p:nvPr/>
        </p:nvSpPr>
        <p:spPr>
          <a:xfrm>
            <a:off x="5320157" y="2163699"/>
            <a:ext cx="1301750" cy="447675"/>
          </a:xfrm>
          <a:custGeom>
            <a:avLst/>
            <a:gdLst/>
            <a:ahLst/>
            <a:cxnLst/>
            <a:rect l="l" t="t" r="r" b="b"/>
            <a:pathLst>
              <a:path w="1301750" h="447675">
                <a:moveTo>
                  <a:pt x="1173943" y="397771"/>
                </a:moveTo>
                <a:lnTo>
                  <a:pt x="1158239" y="447167"/>
                </a:lnTo>
                <a:lnTo>
                  <a:pt x="1301368" y="424688"/>
                </a:lnTo>
                <a:lnTo>
                  <a:pt x="1277716" y="401701"/>
                </a:lnTo>
                <a:lnTo>
                  <a:pt x="1186307" y="401701"/>
                </a:lnTo>
                <a:lnTo>
                  <a:pt x="1173943" y="397771"/>
                </a:lnTo>
                <a:close/>
              </a:path>
              <a:path w="1301750" h="447675">
                <a:moveTo>
                  <a:pt x="1181815" y="373007"/>
                </a:moveTo>
                <a:lnTo>
                  <a:pt x="1173943" y="397771"/>
                </a:lnTo>
                <a:lnTo>
                  <a:pt x="1186307" y="401701"/>
                </a:lnTo>
                <a:lnTo>
                  <a:pt x="1194181" y="376936"/>
                </a:lnTo>
                <a:lnTo>
                  <a:pt x="1181815" y="373007"/>
                </a:lnTo>
                <a:close/>
              </a:path>
              <a:path w="1301750" h="447675">
                <a:moveTo>
                  <a:pt x="1197483" y="323723"/>
                </a:moveTo>
                <a:lnTo>
                  <a:pt x="1181815" y="373007"/>
                </a:lnTo>
                <a:lnTo>
                  <a:pt x="1194181" y="376936"/>
                </a:lnTo>
                <a:lnTo>
                  <a:pt x="1186307" y="401701"/>
                </a:lnTo>
                <a:lnTo>
                  <a:pt x="1277716" y="401701"/>
                </a:lnTo>
                <a:lnTo>
                  <a:pt x="1197483" y="323723"/>
                </a:lnTo>
                <a:close/>
              </a:path>
              <a:path w="1301750" h="447675">
                <a:moveTo>
                  <a:pt x="7873" y="0"/>
                </a:moveTo>
                <a:lnTo>
                  <a:pt x="0" y="24638"/>
                </a:lnTo>
                <a:lnTo>
                  <a:pt x="1173943" y="397771"/>
                </a:lnTo>
                <a:lnTo>
                  <a:pt x="1181815" y="373007"/>
                </a:lnTo>
                <a:lnTo>
                  <a:pt x="7873" y="0"/>
                </a:lnTo>
                <a:close/>
              </a:path>
            </a:pathLst>
          </a:custGeom>
          <a:solidFill>
            <a:srgbClr val="000000"/>
          </a:solidFill>
        </p:spPr>
        <p:txBody>
          <a:bodyPr wrap="square" lIns="0" tIns="0" rIns="0" bIns="0" rtlCol="0"/>
          <a:lstStyle/>
          <a:p>
            <a:endParaRPr/>
          </a:p>
        </p:txBody>
      </p:sp>
      <p:sp>
        <p:nvSpPr>
          <p:cNvPr id="23" name="object 21"/>
          <p:cNvSpPr/>
          <p:nvPr/>
        </p:nvSpPr>
        <p:spPr>
          <a:xfrm>
            <a:off x="6559422" y="2175764"/>
            <a:ext cx="129539" cy="412750"/>
          </a:xfrm>
          <a:custGeom>
            <a:avLst/>
            <a:gdLst/>
            <a:ahLst/>
            <a:cxnLst/>
            <a:rect l="l" t="t" r="r" b="b"/>
            <a:pathLst>
              <a:path w="129540" h="412750">
                <a:moveTo>
                  <a:pt x="0" y="281558"/>
                </a:moveTo>
                <a:lnTo>
                  <a:pt x="61595" y="412623"/>
                </a:lnTo>
                <a:lnTo>
                  <a:pt x="123338" y="296290"/>
                </a:lnTo>
                <a:lnTo>
                  <a:pt x="77343" y="296290"/>
                </a:lnTo>
                <a:lnTo>
                  <a:pt x="51434" y="295655"/>
                </a:lnTo>
                <a:lnTo>
                  <a:pt x="51750" y="282776"/>
                </a:lnTo>
                <a:lnTo>
                  <a:pt x="0" y="281558"/>
                </a:lnTo>
                <a:close/>
              </a:path>
              <a:path w="129540" h="412750">
                <a:moveTo>
                  <a:pt x="51750" y="282776"/>
                </a:moveTo>
                <a:lnTo>
                  <a:pt x="51434" y="295655"/>
                </a:lnTo>
                <a:lnTo>
                  <a:pt x="77343" y="296290"/>
                </a:lnTo>
                <a:lnTo>
                  <a:pt x="77658" y="283386"/>
                </a:lnTo>
                <a:lnTo>
                  <a:pt x="51750" y="282776"/>
                </a:lnTo>
                <a:close/>
              </a:path>
              <a:path w="129540" h="412750">
                <a:moveTo>
                  <a:pt x="77658" y="283386"/>
                </a:moveTo>
                <a:lnTo>
                  <a:pt x="77343" y="296290"/>
                </a:lnTo>
                <a:lnTo>
                  <a:pt x="123338" y="296290"/>
                </a:lnTo>
                <a:lnTo>
                  <a:pt x="129540" y="284606"/>
                </a:lnTo>
                <a:lnTo>
                  <a:pt x="77658" y="283386"/>
                </a:lnTo>
                <a:close/>
              </a:path>
              <a:path w="129540" h="412750">
                <a:moveTo>
                  <a:pt x="58674" y="0"/>
                </a:moveTo>
                <a:lnTo>
                  <a:pt x="51750" y="282776"/>
                </a:lnTo>
                <a:lnTo>
                  <a:pt x="77658" y="283386"/>
                </a:lnTo>
                <a:lnTo>
                  <a:pt x="84581" y="507"/>
                </a:lnTo>
                <a:lnTo>
                  <a:pt x="58674" y="0"/>
                </a:lnTo>
                <a:close/>
              </a:path>
            </a:pathLst>
          </a:custGeom>
          <a:solidFill>
            <a:srgbClr val="000000"/>
          </a:solidFill>
        </p:spPr>
        <p:txBody>
          <a:bodyPr wrap="square" lIns="0" tIns="0" rIns="0" bIns="0" rtlCol="0"/>
          <a:lstStyle/>
          <a:p>
            <a:endParaRPr/>
          </a:p>
        </p:txBody>
      </p:sp>
      <p:sp>
        <p:nvSpPr>
          <p:cNvPr id="24" name="object 22"/>
          <p:cNvSpPr/>
          <p:nvPr/>
        </p:nvSpPr>
        <p:spPr>
          <a:xfrm>
            <a:off x="6621018" y="2163699"/>
            <a:ext cx="1301750" cy="447675"/>
          </a:xfrm>
          <a:custGeom>
            <a:avLst/>
            <a:gdLst/>
            <a:ahLst/>
            <a:cxnLst/>
            <a:rect l="l" t="t" r="r" b="b"/>
            <a:pathLst>
              <a:path w="1301750" h="447675">
                <a:moveTo>
                  <a:pt x="103885" y="323723"/>
                </a:moveTo>
                <a:lnTo>
                  <a:pt x="0" y="424688"/>
                </a:lnTo>
                <a:lnTo>
                  <a:pt x="143128" y="447167"/>
                </a:lnTo>
                <a:lnTo>
                  <a:pt x="128675" y="401701"/>
                </a:lnTo>
                <a:lnTo>
                  <a:pt x="115061" y="401701"/>
                </a:lnTo>
                <a:lnTo>
                  <a:pt x="107187" y="376936"/>
                </a:lnTo>
                <a:lnTo>
                  <a:pt x="119553" y="373007"/>
                </a:lnTo>
                <a:lnTo>
                  <a:pt x="103885" y="323723"/>
                </a:lnTo>
                <a:close/>
              </a:path>
              <a:path w="1301750" h="447675">
                <a:moveTo>
                  <a:pt x="119553" y="373007"/>
                </a:moveTo>
                <a:lnTo>
                  <a:pt x="107187" y="376936"/>
                </a:lnTo>
                <a:lnTo>
                  <a:pt x="115061" y="401701"/>
                </a:lnTo>
                <a:lnTo>
                  <a:pt x="127425" y="397771"/>
                </a:lnTo>
                <a:lnTo>
                  <a:pt x="119553" y="373007"/>
                </a:lnTo>
                <a:close/>
              </a:path>
              <a:path w="1301750" h="447675">
                <a:moveTo>
                  <a:pt x="127425" y="397771"/>
                </a:moveTo>
                <a:lnTo>
                  <a:pt x="115061" y="401701"/>
                </a:lnTo>
                <a:lnTo>
                  <a:pt x="128675" y="401701"/>
                </a:lnTo>
                <a:lnTo>
                  <a:pt x="127425" y="397771"/>
                </a:lnTo>
                <a:close/>
              </a:path>
              <a:path w="1301750" h="447675">
                <a:moveTo>
                  <a:pt x="1293495" y="0"/>
                </a:moveTo>
                <a:lnTo>
                  <a:pt x="119553" y="373007"/>
                </a:lnTo>
                <a:lnTo>
                  <a:pt x="127425" y="397771"/>
                </a:lnTo>
                <a:lnTo>
                  <a:pt x="1301368" y="24638"/>
                </a:lnTo>
                <a:lnTo>
                  <a:pt x="1293495" y="0"/>
                </a:lnTo>
                <a:close/>
              </a:path>
            </a:pathLst>
          </a:custGeom>
          <a:solidFill>
            <a:srgbClr val="000000"/>
          </a:solidFill>
        </p:spPr>
        <p:txBody>
          <a:bodyPr wrap="square" lIns="0" tIns="0" rIns="0" bIns="0" rtlCol="0"/>
          <a:lstStyle/>
          <a:p>
            <a:endParaRPr/>
          </a:p>
        </p:txBody>
      </p:sp>
      <p:sp>
        <p:nvSpPr>
          <p:cNvPr id="25" name="object 23"/>
          <p:cNvSpPr/>
          <p:nvPr/>
        </p:nvSpPr>
        <p:spPr>
          <a:xfrm>
            <a:off x="780287" y="3549904"/>
            <a:ext cx="1022985" cy="565785"/>
          </a:xfrm>
          <a:custGeom>
            <a:avLst/>
            <a:gdLst/>
            <a:ahLst/>
            <a:cxnLst/>
            <a:rect l="l" t="t" r="r" b="b"/>
            <a:pathLst>
              <a:path w="1022985" h="565785">
                <a:moveTo>
                  <a:pt x="928369" y="0"/>
                </a:moveTo>
                <a:lnTo>
                  <a:pt x="94234" y="0"/>
                </a:lnTo>
                <a:lnTo>
                  <a:pt x="57553" y="7401"/>
                </a:lnTo>
                <a:lnTo>
                  <a:pt x="27600" y="27590"/>
                </a:lnTo>
                <a:lnTo>
                  <a:pt x="7405" y="57542"/>
                </a:lnTo>
                <a:lnTo>
                  <a:pt x="0" y="94233"/>
                </a:lnTo>
                <a:lnTo>
                  <a:pt x="0" y="471169"/>
                </a:lnTo>
                <a:lnTo>
                  <a:pt x="7405" y="507861"/>
                </a:lnTo>
                <a:lnTo>
                  <a:pt x="27600" y="537813"/>
                </a:lnTo>
                <a:lnTo>
                  <a:pt x="57553" y="558002"/>
                </a:lnTo>
                <a:lnTo>
                  <a:pt x="94234" y="565403"/>
                </a:lnTo>
                <a:lnTo>
                  <a:pt x="928369" y="565403"/>
                </a:lnTo>
                <a:lnTo>
                  <a:pt x="965061" y="558002"/>
                </a:lnTo>
                <a:lnTo>
                  <a:pt x="995013" y="537813"/>
                </a:lnTo>
                <a:lnTo>
                  <a:pt x="1015202" y="507861"/>
                </a:lnTo>
                <a:lnTo>
                  <a:pt x="1022604" y="471169"/>
                </a:lnTo>
                <a:lnTo>
                  <a:pt x="1022604" y="94233"/>
                </a:lnTo>
                <a:lnTo>
                  <a:pt x="1015202" y="57542"/>
                </a:lnTo>
                <a:lnTo>
                  <a:pt x="995013" y="27590"/>
                </a:lnTo>
                <a:lnTo>
                  <a:pt x="965061" y="7401"/>
                </a:lnTo>
                <a:lnTo>
                  <a:pt x="928369" y="0"/>
                </a:lnTo>
                <a:close/>
              </a:path>
            </a:pathLst>
          </a:custGeom>
          <a:solidFill>
            <a:srgbClr val="A9D18E"/>
          </a:solidFill>
        </p:spPr>
        <p:txBody>
          <a:bodyPr wrap="square" lIns="0" tIns="0" rIns="0" bIns="0" rtlCol="0"/>
          <a:lstStyle/>
          <a:p>
            <a:endParaRPr/>
          </a:p>
        </p:txBody>
      </p:sp>
      <p:sp>
        <p:nvSpPr>
          <p:cNvPr id="26" name="object 24"/>
          <p:cNvSpPr txBox="1"/>
          <p:nvPr/>
        </p:nvSpPr>
        <p:spPr>
          <a:xfrm>
            <a:off x="965098" y="3617723"/>
            <a:ext cx="655955" cy="391160"/>
          </a:xfrm>
          <a:prstGeom prst="rect">
            <a:avLst/>
          </a:prstGeom>
        </p:spPr>
        <p:txBody>
          <a:bodyPr vert="horz" wrap="square" lIns="0" tIns="12700" rIns="0" bIns="0" rtlCol="0">
            <a:spAutoFit/>
          </a:bodyPr>
          <a:lstStyle/>
          <a:p>
            <a:pPr marL="12700">
              <a:lnSpc>
                <a:spcPct val="100000"/>
              </a:lnSpc>
              <a:spcBef>
                <a:spcPts val="100"/>
              </a:spcBef>
            </a:pPr>
            <a:r>
              <a:rPr sz="2400" spc="-165" dirty="0">
                <a:latin typeface="Noto Sans CJK JP Regular"/>
                <a:cs typeface="Noto Sans CJK JP Regular"/>
              </a:rPr>
              <a:t>Bush</a:t>
            </a:r>
            <a:endParaRPr sz="2400">
              <a:latin typeface="Noto Sans CJK JP Regular"/>
              <a:cs typeface="Noto Sans CJK JP Regular"/>
            </a:endParaRPr>
          </a:p>
        </p:txBody>
      </p:sp>
      <p:sp>
        <p:nvSpPr>
          <p:cNvPr id="27" name="object 25"/>
          <p:cNvSpPr/>
          <p:nvPr/>
        </p:nvSpPr>
        <p:spPr>
          <a:xfrm>
            <a:off x="1228344" y="3162047"/>
            <a:ext cx="129539" cy="388620"/>
          </a:xfrm>
          <a:custGeom>
            <a:avLst/>
            <a:gdLst/>
            <a:ahLst/>
            <a:cxnLst/>
            <a:rect l="l" t="t" r="r" b="b"/>
            <a:pathLst>
              <a:path w="129540" h="388620">
                <a:moveTo>
                  <a:pt x="51815" y="258699"/>
                </a:moveTo>
                <a:lnTo>
                  <a:pt x="0" y="258699"/>
                </a:lnTo>
                <a:lnTo>
                  <a:pt x="64769" y="388239"/>
                </a:lnTo>
                <a:lnTo>
                  <a:pt x="123062" y="271653"/>
                </a:lnTo>
                <a:lnTo>
                  <a:pt x="51815" y="271653"/>
                </a:lnTo>
                <a:lnTo>
                  <a:pt x="51815" y="258699"/>
                </a:lnTo>
                <a:close/>
              </a:path>
              <a:path w="129540" h="388620">
                <a:moveTo>
                  <a:pt x="77724" y="0"/>
                </a:moveTo>
                <a:lnTo>
                  <a:pt x="51815" y="0"/>
                </a:lnTo>
                <a:lnTo>
                  <a:pt x="51815" y="271653"/>
                </a:lnTo>
                <a:lnTo>
                  <a:pt x="77724" y="271653"/>
                </a:lnTo>
                <a:lnTo>
                  <a:pt x="77724" y="0"/>
                </a:lnTo>
                <a:close/>
              </a:path>
              <a:path w="129540" h="388620">
                <a:moveTo>
                  <a:pt x="129540" y="258699"/>
                </a:moveTo>
                <a:lnTo>
                  <a:pt x="77724" y="258699"/>
                </a:lnTo>
                <a:lnTo>
                  <a:pt x="77724" y="271653"/>
                </a:lnTo>
                <a:lnTo>
                  <a:pt x="123062" y="271653"/>
                </a:lnTo>
                <a:lnTo>
                  <a:pt x="129540" y="258699"/>
                </a:lnTo>
                <a:close/>
              </a:path>
            </a:pathLst>
          </a:custGeom>
          <a:solidFill>
            <a:srgbClr val="000000"/>
          </a:solidFill>
        </p:spPr>
        <p:txBody>
          <a:bodyPr wrap="square" lIns="0" tIns="0" rIns="0" bIns="0" rtlCol="0"/>
          <a:lstStyle/>
          <a:p>
            <a:endParaRPr/>
          </a:p>
        </p:txBody>
      </p:sp>
      <p:sp>
        <p:nvSpPr>
          <p:cNvPr id="28" name="object 26"/>
          <p:cNvSpPr/>
          <p:nvPr/>
        </p:nvSpPr>
        <p:spPr>
          <a:xfrm>
            <a:off x="2124455" y="3549904"/>
            <a:ext cx="2301240" cy="565785"/>
          </a:xfrm>
          <a:custGeom>
            <a:avLst/>
            <a:gdLst/>
            <a:ahLst/>
            <a:cxnLst/>
            <a:rect l="l" t="t" r="r" b="b"/>
            <a:pathLst>
              <a:path w="2301240" h="565785">
                <a:moveTo>
                  <a:pt x="2207006" y="0"/>
                </a:moveTo>
                <a:lnTo>
                  <a:pt x="94233" y="0"/>
                </a:lnTo>
                <a:lnTo>
                  <a:pt x="57542" y="7401"/>
                </a:lnTo>
                <a:lnTo>
                  <a:pt x="27590" y="27590"/>
                </a:lnTo>
                <a:lnTo>
                  <a:pt x="7401" y="57542"/>
                </a:lnTo>
                <a:lnTo>
                  <a:pt x="0" y="94233"/>
                </a:lnTo>
                <a:lnTo>
                  <a:pt x="0" y="471169"/>
                </a:lnTo>
                <a:lnTo>
                  <a:pt x="7401" y="507861"/>
                </a:lnTo>
                <a:lnTo>
                  <a:pt x="27590" y="537813"/>
                </a:lnTo>
                <a:lnTo>
                  <a:pt x="57542" y="558002"/>
                </a:lnTo>
                <a:lnTo>
                  <a:pt x="94233" y="565403"/>
                </a:lnTo>
                <a:lnTo>
                  <a:pt x="2207006" y="565403"/>
                </a:lnTo>
                <a:lnTo>
                  <a:pt x="2243697" y="558002"/>
                </a:lnTo>
                <a:lnTo>
                  <a:pt x="2273649" y="537813"/>
                </a:lnTo>
                <a:lnTo>
                  <a:pt x="2293838" y="507861"/>
                </a:lnTo>
                <a:lnTo>
                  <a:pt x="2301240" y="471169"/>
                </a:lnTo>
                <a:lnTo>
                  <a:pt x="2301240" y="94233"/>
                </a:lnTo>
                <a:lnTo>
                  <a:pt x="2293838" y="57542"/>
                </a:lnTo>
                <a:lnTo>
                  <a:pt x="2273649" y="27590"/>
                </a:lnTo>
                <a:lnTo>
                  <a:pt x="2243697" y="7401"/>
                </a:lnTo>
                <a:lnTo>
                  <a:pt x="2207006" y="0"/>
                </a:lnTo>
                <a:close/>
              </a:path>
            </a:pathLst>
          </a:custGeom>
          <a:solidFill>
            <a:srgbClr val="A9D18E"/>
          </a:solidFill>
        </p:spPr>
        <p:txBody>
          <a:bodyPr wrap="square" lIns="0" tIns="0" rIns="0" bIns="0" rtlCol="0"/>
          <a:lstStyle/>
          <a:p>
            <a:endParaRPr/>
          </a:p>
        </p:txBody>
      </p:sp>
      <p:sp>
        <p:nvSpPr>
          <p:cNvPr id="29" name="object 27"/>
          <p:cNvSpPr txBox="1"/>
          <p:nvPr/>
        </p:nvSpPr>
        <p:spPr>
          <a:xfrm>
            <a:off x="2484501" y="3617723"/>
            <a:ext cx="1579880" cy="391160"/>
          </a:xfrm>
          <a:prstGeom prst="rect">
            <a:avLst/>
          </a:prstGeom>
        </p:spPr>
        <p:txBody>
          <a:bodyPr vert="horz" wrap="square" lIns="0" tIns="12700" rIns="0" bIns="0" rtlCol="0">
            <a:spAutoFit/>
          </a:bodyPr>
          <a:lstStyle/>
          <a:p>
            <a:pPr marL="12700">
              <a:lnSpc>
                <a:spcPct val="100000"/>
              </a:lnSpc>
              <a:spcBef>
                <a:spcPts val="100"/>
              </a:spcBef>
            </a:pPr>
            <a:r>
              <a:rPr sz="2400" spc="-165" dirty="0">
                <a:latin typeface="Noto Sans CJK JP Regular"/>
                <a:cs typeface="Noto Sans CJK JP Regular"/>
              </a:rPr>
              <a:t>with</a:t>
            </a:r>
            <a:r>
              <a:rPr sz="2400" spc="65" dirty="0">
                <a:latin typeface="Noto Sans CJK JP Regular"/>
                <a:cs typeface="Noto Sans CJK JP Regular"/>
              </a:rPr>
              <a:t> </a:t>
            </a:r>
            <a:r>
              <a:rPr sz="2400" spc="-145" dirty="0">
                <a:latin typeface="Noto Sans CJK JP Regular"/>
                <a:cs typeface="Noto Sans CJK JP Regular"/>
              </a:rPr>
              <a:t>Sharon</a:t>
            </a:r>
            <a:endParaRPr sz="2400">
              <a:latin typeface="Noto Sans CJK JP Regular"/>
              <a:cs typeface="Noto Sans CJK JP Regular"/>
            </a:endParaRPr>
          </a:p>
        </p:txBody>
      </p:sp>
      <p:sp>
        <p:nvSpPr>
          <p:cNvPr id="30" name="object 28"/>
          <p:cNvSpPr/>
          <p:nvPr/>
        </p:nvSpPr>
        <p:spPr>
          <a:xfrm>
            <a:off x="3211067" y="3152903"/>
            <a:ext cx="129539" cy="397510"/>
          </a:xfrm>
          <a:custGeom>
            <a:avLst/>
            <a:gdLst/>
            <a:ahLst/>
            <a:cxnLst/>
            <a:rect l="l" t="t" r="r" b="b"/>
            <a:pathLst>
              <a:path w="129539" h="397510">
                <a:moveTo>
                  <a:pt x="51816" y="267461"/>
                </a:moveTo>
                <a:lnTo>
                  <a:pt x="0" y="267461"/>
                </a:lnTo>
                <a:lnTo>
                  <a:pt x="64769" y="397001"/>
                </a:lnTo>
                <a:lnTo>
                  <a:pt x="123063" y="280415"/>
                </a:lnTo>
                <a:lnTo>
                  <a:pt x="51816" y="280415"/>
                </a:lnTo>
                <a:lnTo>
                  <a:pt x="51816" y="267461"/>
                </a:lnTo>
                <a:close/>
              </a:path>
              <a:path w="129539" h="397510">
                <a:moveTo>
                  <a:pt x="77723" y="0"/>
                </a:moveTo>
                <a:lnTo>
                  <a:pt x="51816" y="0"/>
                </a:lnTo>
                <a:lnTo>
                  <a:pt x="51816" y="280415"/>
                </a:lnTo>
                <a:lnTo>
                  <a:pt x="77723" y="280415"/>
                </a:lnTo>
                <a:lnTo>
                  <a:pt x="77723" y="0"/>
                </a:lnTo>
                <a:close/>
              </a:path>
              <a:path w="129539" h="397510">
                <a:moveTo>
                  <a:pt x="129540" y="267461"/>
                </a:moveTo>
                <a:lnTo>
                  <a:pt x="77723" y="267461"/>
                </a:lnTo>
                <a:lnTo>
                  <a:pt x="77723" y="280415"/>
                </a:lnTo>
                <a:lnTo>
                  <a:pt x="123063" y="280415"/>
                </a:lnTo>
                <a:lnTo>
                  <a:pt x="129540" y="267461"/>
                </a:lnTo>
                <a:close/>
              </a:path>
            </a:pathLst>
          </a:custGeom>
          <a:solidFill>
            <a:srgbClr val="000000"/>
          </a:solidFill>
        </p:spPr>
        <p:txBody>
          <a:bodyPr wrap="square" lIns="0" tIns="0" rIns="0" bIns="0" rtlCol="0"/>
          <a:lstStyle/>
          <a:p>
            <a:endParaRPr/>
          </a:p>
        </p:txBody>
      </p:sp>
      <p:sp>
        <p:nvSpPr>
          <p:cNvPr id="31" name="object 29"/>
          <p:cNvSpPr/>
          <p:nvPr/>
        </p:nvSpPr>
        <p:spPr>
          <a:xfrm>
            <a:off x="4818888" y="3549904"/>
            <a:ext cx="3610610" cy="565785"/>
          </a:xfrm>
          <a:custGeom>
            <a:avLst/>
            <a:gdLst/>
            <a:ahLst/>
            <a:cxnLst/>
            <a:rect l="l" t="t" r="r" b="b"/>
            <a:pathLst>
              <a:path w="3610609" h="565785">
                <a:moveTo>
                  <a:pt x="3516121"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3516121" y="565403"/>
                </a:lnTo>
                <a:lnTo>
                  <a:pt x="3552813" y="558002"/>
                </a:lnTo>
                <a:lnTo>
                  <a:pt x="3582765" y="537813"/>
                </a:lnTo>
                <a:lnTo>
                  <a:pt x="3602954" y="507861"/>
                </a:lnTo>
                <a:lnTo>
                  <a:pt x="3610356" y="471169"/>
                </a:lnTo>
                <a:lnTo>
                  <a:pt x="3610356" y="94233"/>
                </a:lnTo>
                <a:lnTo>
                  <a:pt x="3602954" y="57542"/>
                </a:lnTo>
                <a:lnTo>
                  <a:pt x="3582765" y="27590"/>
                </a:lnTo>
                <a:lnTo>
                  <a:pt x="3552813" y="7401"/>
                </a:lnTo>
                <a:lnTo>
                  <a:pt x="3516121" y="0"/>
                </a:lnTo>
                <a:close/>
              </a:path>
            </a:pathLst>
          </a:custGeom>
          <a:solidFill>
            <a:srgbClr val="A9D18E"/>
          </a:solidFill>
        </p:spPr>
        <p:txBody>
          <a:bodyPr wrap="square" lIns="0" tIns="0" rIns="0" bIns="0" rtlCol="0"/>
          <a:lstStyle/>
          <a:p>
            <a:endParaRPr/>
          </a:p>
        </p:txBody>
      </p:sp>
      <p:sp>
        <p:nvSpPr>
          <p:cNvPr id="32" name="object 30"/>
          <p:cNvSpPr txBox="1"/>
          <p:nvPr/>
        </p:nvSpPr>
        <p:spPr>
          <a:xfrm>
            <a:off x="5776530" y="3624263"/>
            <a:ext cx="2140840" cy="391160"/>
          </a:xfrm>
          <a:prstGeom prst="rect">
            <a:avLst/>
          </a:prstGeom>
        </p:spPr>
        <p:txBody>
          <a:bodyPr vert="horz" wrap="square" lIns="0" tIns="12700" rIns="0" bIns="0" rtlCol="0">
            <a:spAutoFit/>
          </a:bodyPr>
          <a:lstStyle/>
          <a:p>
            <a:pPr marL="12700">
              <a:lnSpc>
                <a:spcPct val="100000"/>
              </a:lnSpc>
              <a:spcBef>
                <a:spcPts val="100"/>
              </a:spcBef>
            </a:pPr>
            <a:r>
              <a:rPr sz="2400" spc="-125" dirty="0">
                <a:latin typeface="Noto Sans CJK JP Regular"/>
                <a:cs typeface="Noto Sans CJK JP Regular"/>
              </a:rPr>
              <a:t>held </a:t>
            </a:r>
            <a:r>
              <a:rPr sz="2400" spc="-155" dirty="0">
                <a:latin typeface="Noto Sans CJK JP Regular"/>
                <a:cs typeface="Noto Sans CJK JP Regular"/>
              </a:rPr>
              <a:t>a</a:t>
            </a:r>
            <a:r>
              <a:rPr sz="2400" spc="-120" dirty="0">
                <a:latin typeface="Noto Sans CJK JP Regular"/>
                <a:cs typeface="Noto Sans CJK JP Regular"/>
              </a:rPr>
              <a:t> </a:t>
            </a:r>
            <a:r>
              <a:rPr sz="2400" spc="-160" dirty="0">
                <a:latin typeface="Noto Sans CJK JP Regular"/>
                <a:cs typeface="Noto Sans CJK JP Regular"/>
              </a:rPr>
              <a:t>talk</a:t>
            </a:r>
            <a:endParaRPr sz="2400" dirty="0">
              <a:latin typeface="Noto Sans CJK JP Regular"/>
              <a:cs typeface="Noto Sans CJK JP Regular"/>
            </a:endParaRPr>
          </a:p>
        </p:txBody>
      </p:sp>
      <p:sp>
        <p:nvSpPr>
          <p:cNvPr id="33" name="object 31"/>
          <p:cNvSpPr/>
          <p:nvPr/>
        </p:nvSpPr>
        <p:spPr>
          <a:xfrm>
            <a:off x="6558533" y="3161920"/>
            <a:ext cx="129539" cy="388620"/>
          </a:xfrm>
          <a:custGeom>
            <a:avLst/>
            <a:gdLst/>
            <a:ahLst/>
            <a:cxnLst/>
            <a:rect l="l" t="t" r="r" b="b"/>
            <a:pathLst>
              <a:path w="129540" h="388620">
                <a:moveTo>
                  <a:pt x="51828" y="259003"/>
                </a:moveTo>
                <a:lnTo>
                  <a:pt x="0" y="259461"/>
                </a:lnTo>
                <a:lnTo>
                  <a:pt x="66040" y="388366"/>
                </a:lnTo>
                <a:lnTo>
                  <a:pt x="122904" y="271906"/>
                </a:lnTo>
                <a:lnTo>
                  <a:pt x="51943" y="271906"/>
                </a:lnTo>
                <a:lnTo>
                  <a:pt x="51828" y="259003"/>
                </a:lnTo>
                <a:close/>
              </a:path>
              <a:path w="129540" h="388620">
                <a:moveTo>
                  <a:pt x="77736" y="258775"/>
                </a:moveTo>
                <a:lnTo>
                  <a:pt x="51828" y="259003"/>
                </a:lnTo>
                <a:lnTo>
                  <a:pt x="51943" y="271906"/>
                </a:lnTo>
                <a:lnTo>
                  <a:pt x="77850" y="271653"/>
                </a:lnTo>
                <a:lnTo>
                  <a:pt x="77736" y="258775"/>
                </a:lnTo>
                <a:close/>
              </a:path>
              <a:path w="129540" h="388620">
                <a:moveTo>
                  <a:pt x="129540" y="258318"/>
                </a:moveTo>
                <a:lnTo>
                  <a:pt x="77736" y="258775"/>
                </a:lnTo>
                <a:lnTo>
                  <a:pt x="77850" y="271653"/>
                </a:lnTo>
                <a:lnTo>
                  <a:pt x="51943" y="271906"/>
                </a:lnTo>
                <a:lnTo>
                  <a:pt x="122904" y="271906"/>
                </a:lnTo>
                <a:lnTo>
                  <a:pt x="129540" y="258318"/>
                </a:lnTo>
                <a:close/>
              </a:path>
              <a:path w="129540" h="388620">
                <a:moveTo>
                  <a:pt x="75438" y="0"/>
                </a:moveTo>
                <a:lnTo>
                  <a:pt x="49530" y="253"/>
                </a:lnTo>
                <a:lnTo>
                  <a:pt x="51828" y="259003"/>
                </a:lnTo>
                <a:lnTo>
                  <a:pt x="77736" y="258775"/>
                </a:lnTo>
                <a:lnTo>
                  <a:pt x="75438" y="0"/>
                </a:lnTo>
                <a:close/>
              </a:path>
            </a:pathLst>
          </a:custGeom>
          <a:solidFill>
            <a:srgbClr val="000000"/>
          </a:solidFill>
        </p:spPr>
        <p:txBody>
          <a:bodyPr wrap="square" lIns="0" tIns="0" rIns="0" bIns="0" rtlCol="0"/>
          <a:lstStyle/>
          <a:p>
            <a:endParaRPr/>
          </a:p>
        </p:txBody>
      </p:sp>
      <p:sp>
        <p:nvSpPr>
          <p:cNvPr id="34" name="object 32"/>
          <p:cNvSpPr/>
          <p:nvPr/>
        </p:nvSpPr>
        <p:spPr>
          <a:xfrm>
            <a:off x="780287" y="4508501"/>
            <a:ext cx="1022985" cy="565785"/>
          </a:xfrm>
          <a:custGeom>
            <a:avLst/>
            <a:gdLst/>
            <a:ahLst/>
            <a:cxnLst/>
            <a:rect l="l" t="t" r="r" b="b"/>
            <a:pathLst>
              <a:path w="1022985" h="565785">
                <a:moveTo>
                  <a:pt x="928369" y="0"/>
                </a:moveTo>
                <a:lnTo>
                  <a:pt x="94234" y="0"/>
                </a:lnTo>
                <a:lnTo>
                  <a:pt x="57553" y="7401"/>
                </a:lnTo>
                <a:lnTo>
                  <a:pt x="27600" y="27590"/>
                </a:lnTo>
                <a:lnTo>
                  <a:pt x="7405" y="57542"/>
                </a:lnTo>
                <a:lnTo>
                  <a:pt x="0" y="94234"/>
                </a:lnTo>
                <a:lnTo>
                  <a:pt x="0" y="471170"/>
                </a:lnTo>
                <a:lnTo>
                  <a:pt x="7405" y="507861"/>
                </a:lnTo>
                <a:lnTo>
                  <a:pt x="27600" y="537813"/>
                </a:lnTo>
                <a:lnTo>
                  <a:pt x="57553" y="558002"/>
                </a:lnTo>
                <a:lnTo>
                  <a:pt x="94234" y="565404"/>
                </a:lnTo>
                <a:lnTo>
                  <a:pt x="928369" y="565404"/>
                </a:lnTo>
                <a:lnTo>
                  <a:pt x="965061" y="558002"/>
                </a:lnTo>
                <a:lnTo>
                  <a:pt x="995013" y="537813"/>
                </a:lnTo>
                <a:lnTo>
                  <a:pt x="1015202" y="507861"/>
                </a:lnTo>
                <a:lnTo>
                  <a:pt x="1022604" y="471170"/>
                </a:lnTo>
                <a:lnTo>
                  <a:pt x="1022604" y="94234"/>
                </a:lnTo>
                <a:lnTo>
                  <a:pt x="1015202" y="57542"/>
                </a:lnTo>
                <a:lnTo>
                  <a:pt x="995013" y="27590"/>
                </a:lnTo>
                <a:lnTo>
                  <a:pt x="965061" y="7401"/>
                </a:lnTo>
                <a:lnTo>
                  <a:pt x="928369" y="0"/>
                </a:lnTo>
                <a:close/>
              </a:path>
            </a:pathLst>
          </a:custGeom>
          <a:solidFill>
            <a:srgbClr val="A9D18E"/>
          </a:solidFill>
        </p:spPr>
        <p:txBody>
          <a:bodyPr wrap="square" lIns="0" tIns="0" rIns="0" bIns="0" rtlCol="0"/>
          <a:lstStyle/>
          <a:p>
            <a:endParaRPr/>
          </a:p>
        </p:txBody>
      </p:sp>
      <p:sp>
        <p:nvSpPr>
          <p:cNvPr id="35" name="object 33"/>
          <p:cNvSpPr txBox="1"/>
          <p:nvPr/>
        </p:nvSpPr>
        <p:spPr>
          <a:xfrm>
            <a:off x="965098" y="4576319"/>
            <a:ext cx="655955" cy="391160"/>
          </a:xfrm>
          <a:prstGeom prst="rect">
            <a:avLst/>
          </a:prstGeom>
        </p:spPr>
        <p:txBody>
          <a:bodyPr vert="horz" wrap="square" lIns="0" tIns="12700" rIns="0" bIns="0" rtlCol="0">
            <a:spAutoFit/>
          </a:bodyPr>
          <a:lstStyle/>
          <a:p>
            <a:pPr marL="12700">
              <a:lnSpc>
                <a:spcPct val="100000"/>
              </a:lnSpc>
              <a:spcBef>
                <a:spcPts val="100"/>
              </a:spcBef>
            </a:pPr>
            <a:r>
              <a:rPr sz="2400" spc="-165" dirty="0">
                <a:latin typeface="Noto Sans CJK JP Regular"/>
                <a:cs typeface="Noto Sans CJK JP Regular"/>
              </a:rPr>
              <a:t>Bush</a:t>
            </a:r>
            <a:endParaRPr sz="2400">
              <a:latin typeface="Noto Sans CJK JP Regular"/>
              <a:cs typeface="Noto Sans CJK JP Regular"/>
            </a:endParaRPr>
          </a:p>
        </p:txBody>
      </p:sp>
      <p:sp>
        <p:nvSpPr>
          <p:cNvPr id="36" name="object 34"/>
          <p:cNvSpPr/>
          <p:nvPr/>
        </p:nvSpPr>
        <p:spPr>
          <a:xfrm>
            <a:off x="1228344" y="4116071"/>
            <a:ext cx="129539" cy="393065"/>
          </a:xfrm>
          <a:custGeom>
            <a:avLst/>
            <a:gdLst/>
            <a:ahLst/>
            <a:cxnLst/>
            <a:rect l="l" t="t" r="r" b="b"/>
            <a:pathLst>
              <a:path w="129540" h="393064">
                <a:moveTo>
                  <a:pt x="51815" y="263525"/>
                </a:moveTo>
                <a:lnTo>
                  <a:pt x="0" y="263525"/>
                </a:lnTo>
                <a:lnTo>
                  <a:pt x="64769" y="393065"/>
                </a:lnTo>
                <a:lnTo>
                  <a:pt x="123062" y="276479"/>
                </a:lnTo>
                <a:lnTo>
                  <a:pt x="51815" y="276479"/>
                </a:lnTo>
                <a:lnTo>
                  <a:pt x="51815" y="263525"/>
                </a:lnTo>
                <a:close/>
              </a:path>
              <a:path w="129540" h="393064">
                <a:moveTo>
                  <a:pt x="77724" y="0"/>
                </a:moveTo>
                <a:lnTo>
                  <a:pt x="51815" y="0"/>
                </a:lnTo>
                <a:lnTo>
                  <a:pt x="51815" y="276479"/>
                </a:lnTo>
                <a:lnTo>
                  <a:pt x="77724" y="276479"/>
                </a:lnTo>
                <a:lnTo>
                  <a:pt x="77724" y="0"/>
                </a:lnTo>
                <a:close/>
              </a:path>
              <a:path w="129540" h="393064">
                <a:moveTo>
                  <a:pt x="129540" y="263525"/>
                </a:moveTo>
                <a:lnTo>
                  <a:pt x="77724" y="263525"/>
                </a:lnTo>
                <a:lnTo>
                  <a:pt x="77724" y="276479"/>
                </a:lnTo>
                <a:lnTo>
                  <a:pt x="123062" y="276479"/>
                </a:lnTo>
                <a:lnTo>
                  <a:pt x="129540" y="263525"/>
                </a:lnTo>
                <a:close/>
              </a:path>
            </a:pathLst>
          </a:custGeom>
          <a:solidFill>
            <a:srgbClr val="000000"/>
          </a:solidFill>
        </p:spPr>
        <p:txBody>
          <a:bodyPr wrap="square" lIns="0" tIns="0" rIns="0" bIns="0" rtlCol="0"/>
          <a:lstStyle/>
          <a:p>
            <a:endParaRPr/>
          </a:p>
        </p:txBody>
      </p:sp>
      <p:sp>
        <p:nvSpPr>
          <p:cNvPr id="37" name="object 35"/>
          <p:cNvSpPr/>
          <p:nvPr/>
        </p:nvSpPr>
        <p:spPr>
          <a:xfrm>
            <a:off x="5996940" y="4502404"/>
            <a:ext cx="2432685" cy="565785"/>
          </a:xfrm>
          <a:custGeom>
            <a:avLst/>
            <a:gdLst/>
            <a:ahLst/>
            <a:cxnLst/>
            <a:rect l="l" t="t" r="r" b="b"/>
            <a:pathLst>
              <a:path w="2432684" h="565785">
                <a:moveTo>
                  <a:pt x="2338069"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4"/>
                </a:lnTo>
                <a:lnTo>
                  <a:pt x="2338069" y="565404"/>
                </a:lnTo>
                <a:lnTo>
                  <a:pt x="2374761" y="558002"/>
                </a:lnTo>
                <a:lnTo>
                  <a:pt x="2404713" y="537813"/>
                </a:lnTo>
                <a:lnTo>
                  <a:pt x="2424902" y="507861"/>
                </a:lnTo>
                <a:lnTo>
                  <a:pt x="2432304" y="471169"/>
                </a:lnTo>
                <a:lnTo>
                  <a:pt x="2432304" y="94233"/>
                </a:lnTo>
                <a:lnTo>
                  <a:pt x="2424902" y="57542"/>
                </a:lnTo>
                <a:lnTo>
                  <a:pt x="2404713" y="27590"/>
                </a:lnTo>
                <a:lnTo>
                  <a:pt x="2374761" y="7401"/>
                </a:lnTo>
                <a:lnTo>
                  <a:pt x="2338069" y="0"/>
                </a:lnTo>
                <a:close/>
              </a:path>
            </a:pathLst>
          </a:custGeom>
          <a:solidFill>
            <a:srgbClr val="A9D18E"/>
          </a:solidFill>
        </p:spPr>
        <p:txBody>
          <a:bodyPr wrap="square" lIns="0" tIns="0" rIns="0" bIns="0" rtlCol="0"/>
          <a:lstStyle/>
          <a:p>
            <a:endParaRPr/>
          </a:p>
        </p:txBody>
      </p:sp>
      <p:sp>
        <p:nvSpPr>
          <p:cNvPr id="38" name="object 36"/>
          <p:cNvSpPr txBox="1"/>
          <p:nvPr/>
        </p:nvSpPr>
        <p:spPr>
          <a:xfrm>
            <a:off x="6423786" y="4569918"/>
            <a:ext cx="1580515" cy="391795"/>
          </a:xfrm>
          <a:prstGeom prst="rect">
            <a:avLst/>
          </a:prstGeom>
        </p:spPr>
        <p:txBody>
          <a:bodyPr vert="horz" wrap="square" lIns="0" tIns="12700" rIns="0" bIns="0" rtlCol="0">
            <a:spAutoFit/>
          </a:bodyPr>
          <a:lstStyle/>
          <a:p>
            <a:pPr marL="12700">
              <a:lnSpc>
                <a:spcPct val="100000"/>
              </a:lnSpc>
              <a:spcBef>
                <a:spcPts val="100"/>
              </a:spcBef>
            </a:pPr>
            <a:r>
              <a:rPr sz="2400" spc="-165" dirty="0">
                <a:latin typeface="Noto Sans CJK JP Regular"/>
                <a:cs typeface="Noto Sans CJK JP Regular"/>
              </a:rPr>
              <a:t>with</a:t>
            </a:r>
            <a:r>
              <a:rPr sz="2400" spc="65" dirty="0">
                <a:latin typeface="Noto Sans CJK JP Regular"/>
                <a:cs typeface="Noto Sans CJK JP Regular"/>
              </a:rPr>
              <a:t> </a:t>
            </a:r>
            <a:r>
              <a:rPr sz="2400" spc="-145" dirty="0">
                <a:latin typeface="Noto Sans CJK JP Regular"/>
                <a:cs typeface="Noto Sans CJK JP Regular"/>
              </a:rPr>
              <a:t>Sharon</a:t>
            </a:r>
            <a:endParaRPr sz="2400">
              <a:latin typeface="Noto Sans CJK JP Regular"/>
              <a:cs typeface="Noto Sans CJK JP Regular"/>
            </a:endParaRPr>
          </a:p>
        </p:txBody>
      </p:sp>
      <p:sp>
        <p:nvSpPr>
          <p:cNvPr id="39" name="object 37"/>
          <p:cNvSpPr/>
          <p:nvPr/>
        </p:nvSpPr>
        <p:spPr>
          <a:xfrm>
            <a:off x="3274567" y="4103116"/>
            <a:ext cx="3939540" cy="452120"/>
          </a:xfrm>
          <a:custGeom>
            <a:avLst/>
            <a:gdLst/>
            <a:ahLst/>
            <a:cxnLst/>
            <a:rect l="l" t="t" r="r" b="b"/>
            <a:pathLst>
              <a:path w="3939540" h="452120">
                <a:moveTo>
                  <a:pt x="3816604" y="322833"/>
                </a:moveTo>
                <a:lnTo>
                  <a:pt x="3811574" y="374397"/>
                </a:lnTo>
                <a:lnTo>
                  <a:pt x="3824478" y="375665"/>
                </a:lnTo>
                <a:lnTo>
                  <a:pt x="3821938" y="401446"/>
                </a:lnTo>
                <a:lnTo>
                  <a:pt x="3808936" y="401446"/>
                </a:lnTo>
                <a:lnTo>
                  <a:pt x="3804031" y="451738"/>
                </a:lnTo>
                <a:lnTo>
                  <a:pt x="3935307" y="401446"/>
                </a:lnTo>
                <a:lnTo>
                  <a:pt x="3821938" y="401446"/>
                </a:lnTo>
                <a:lnTo>
                  <a:pt x="3809059" y="400181"/>
                </a:lnTo>
                <a:lnTo>
                  <a:pt x="3938612" y="400181"/>
                </a:lnTo>
                <a:lnTo>
                  <a:pt x="3939286" y="399922"/>
                </a:lnTo>
                <a:lnTo>
                  <a:pt x="3816604" y="322833"/>
                </a:lnTo>
                <a:close/>
              </a:path>
              <a:path w="3939540" h="452120">
                <a:moveTo>
                  <a:pt x="3811574" y="374397"/>
                </a:moveTo>
                <a:lnTo>
                  <a:pt x="3809059" y="400181"/>
                </a:lnTo>
                <a:lnTo>
                  <a:pt x="3821938" y="401446"/>
                </a:lnTo>
                <a:lnTo>
                  <a:pt x="3824478" y="375665"/>
                </a:lnTo>
                <a:lnTo>
                  <a:pt x="3811574" y="374397"/>
                </a:lnTo>
                <a:close/>
              </a:path>
              <a:path w="3939540" h="452120">
                <a:moveTo>
                  <a:pt x="2540" y="0"/>
                </a:moveTo>
                <a:lnTo>
                  <a:pt x="0" y="25781"/>
                </a:lnTo>
                <a:lnTo>
                  <a:pt x="3809059" y="400181"/>
                </a:lnTo>
                <a:lnTo>
                  <a:pt x="3811574" y="374397"/>
                </a:lnTo>
                <a:lnTo>
                  <a:pt x="2540" y="0"/>
                </a:lnTo>
                <a:close/>
              </a:path>
            </a:pathLst>
          </a:custGeom>
          <a:solidFill>
            <a:srgbClr val="000000"/>
          </a:solidFill>
        </p:spPr>
        <p:txBody>
          <a:bodyPr wrap="square" lIns="0" tIns="0" rIns="0" bIns="0" rtlCol="0"/>
          <a:lstStyle/>
          <a:p>
            <a:endParaRPr/>
          </a:p>
        </p:txBody>
      </p:sp>
      <p:sp>
        <p:nvSpPr>
          <p:cNvPr id="40" name="object 38"/>
          <p:cNvSpPr/>
          <p:nvPr/>
        </p:nvSpPr>
        <p:spPr>
          <a:xfrm>
            <a:off x="2080260" y="4502404"/>
            <a:ext cx="3610610" cy="565785"/>
          </a:xfrm>
          <a:custGeom>
            <a:avLst/>
            <a:gdLst/>
            <a:ahLst/>
            <a:cxnLst/>
            <a:rect l="l" t="t" r="r" b="b"/>
            <a:pathLst>
              <a:path w="3610610" h="565785">
                <a:moveTo>
                  <a:pt x="3516122" y="0"/>
                </a:moveTo>
                <a:lnTo>
                  <a:pt x="94233" y="0"/>
                </a:lnTo>
                <a:lnTo>
                  <a:pt x="57542" y="7401"/>
                </a:lnTo>
                <a:lnTo>
                  <a:pt x="27590" y="27590"/>
                </a:lnTo>
                <a:lnTo>
                  <a:pt x="7401" y="57542"/>
                </a:lnTo>
                <a:lnTo>
                  <a:pt x="0" y="94233"/>
                </a:lnTo>
                <a:lnTo>
                  <a:pt x="0" y="471169"/>
                </a:lnTo>
                <a:lnTo>
                  <a:pt x="7401" y="507861"/>
                </a:lnTo>
                <a:lnTo>
                  <a:pt x="27590" y="537813"/>
                </a:lnTo>
                <a:lnTo>
                  <a:pt x="57542" y="558002"/>
                </a:lnTo>
                <a:lnTo>
                  <a:pt x="94233" y="565404"/>
                </a:lnTo>
                <a:lnTo>
                  <a:pt x="3516122" y="565404"/>
                </a:lnTo>
                <a:lnTo>
                  <a:pt x="3552813" y="558002"/>
                </a:lnTo>
                <a:lnTo>
                  <a:pt x="3582765" y="537813"/>
                </a:lnTo>
                <a:lnTo>
                  <a:pt x="3602954" y="507861"/>
                </a:lnTo>
                <a:lnTo>
                  <a:pt x="3610355" y="471169"/>
                </a:lnTo>
                <a:lnTo>
                  <a:pt x="3610355" y="94233"/>
                </a:lnTo>
                <a:lnTo>
                  <a:pt x="3602954" y="57542"/>
                </a:lnTo>
                <a:lnTo>
                  <a:pt x="3582765" y="27590"/>
                </a:lnTo>
                <a:lnTo>
                  <a:pt x="3552813" y="7401"/>
                </a:lnTo>
                <a:lnTo>
                  <a:pt x="3516122" y="0"/>
                </a:lnTo>
                <a:close/>
              </a:path>
            </a:pathLst>
          </a:custGeom>
          <a:solidFill>
            <a:srgbClr val="A9D18E"/>
          </a:solidFill>
        </p:spPr>
        <p:txBody>
          <a:bodyPr wrap="square" lIns="0" tIns="0" rIns="0" bIns="0" rtlCol="0"/>
          <a:lstStyle/>
          <a:p>
            <a:endParaRPr/>
          </a:p>
        </p:txBody>
      </p:sp>
      <p:sp>
        <p:nvSpPr>
          <p:cNvPr id="41" name="object 39"/>
          <p:cNvSpPr txBox="1"/>
          <p:nvPr/>
        </p:nvSpPr>
        <p:spPr>
          <a:xfrm>
            <a:off x="2838005" y="4595495"/>
            <a:ext cx="2090293" cy="391795"/>
          </a:xfrm>
          <a:prstGeom prst="rect">
            <a:avLst/>
          </a:prstGeom>
        </p:spPr>
        <p:txBody>
          <a:bodyPr vert="horz" wrap="square" lIns="0" tIns="12700" rIns="0" bIns="0" rtlCol="0">
            <a:spAutoFit/>
          </a:bodyPr>
          <a:lstStyle/>
          <a:p>
            <a:pPr marL="12700">
              <a:lnSpc>
                <a:spcPct val="100000"/>
              </a:lnSpc>
              <a:spcBef>
                <a:spcPts val="100"/>
              </a:spcBef>
            </a:pPr>
            <a:r>
              <a:rPr sz="2400" spc="-125" dirty="0">
                <a:latin typeface="Noto Sans CJK JP Regular"/>
                <a:cs typeface="Noto Sans CJK JP Regular"/>
              </a:rPr>
              <a:t>held </a:t>
            </a:r>
            <a:r>
              <a:rPr sz="2400" spc="-155" dirty="0">
                <a:latin typeface="Noto Sans CJK JP Regular"/>
                <a:cs typeface="Noto Sans CJK JP Regular"/>
              </a:rPr>
              <a:t>a</a:t>
            </a:r>
            <a:r>
              <a:rPr sz="2400" spc="-120" dirty="0">
                <a:latin typeface="Noto Sans CJK JP Regular"/>
                <a:cs typeface="Noto Sans CJK JP Regular"/>
              </a:rPr>
              <a:t> </a:t>
            </a:r>
            <a:r>
              <a:rPr sz="2400" spc="-160" dirty="0">
                <a:latin typeface="Noto Sans CJK JP Regular"/>
                <a:cs typeface="Noto Sans CJK JP Regular"/>
              </a:rPr>
              <a:t>talk</a:t>
            </a:r>
            <a:endParaRPr sz="2400" dirty="0">
              <a:latin typeface="Noto Sans CJK JP Regular"/>
              <a:cs typeface="Noto Sans CJK JP Regular"/>
            </a:endParaRPr>
          </a:p>
        </p:txBody>
      </p:sp>
      <p:sp>
        <p:nvSpPr>
          <p:cNvPr id="42" name="object 40"/>
          <p:cNvSpPr/>
          <p:nvPr/>
        </p:nvSpPr>
        <p:spPr>
          <a:xfrm>
            <a:off x="3886961" y="4103244"/>
            <a:ext cx="2746375" cy="446405"/>
          </a:xfrm>
          <a:custGeom>
            <a:avLst/>
            <a:gdLst/>
            <a:ahLst/>
            <a:cxnLst/>
            <a:rect l="l" t="t" r="r" b="b"/>
            <a:pathLst>
              <a:path w="2746375" h="446404">
                <a:moveTo>
                  <a:pt x="119252" y="317626"/>
                </a:moveTo>
                <a:lnTo>
                  <a:pt x="0" y="399795"/>
                </a:lnTo>
                <a:lnTo>
                  <a:pt x="137287" y="445897"/>
                </a:lnTo>
                <a:lnTo>
                  <a:pt x="130323" y="396367"/>
                </a:lnTo>
                <a:lnTo>
                  <a:pt x="117221" y="396367"/>
                </a:lnTo>
                <a:lnTo>
                  <a:pt x="113664" y="370713"/>
                </a:lnTo>
                <a:lnTo>
                  <a:pt x="126462" y="368908"/>
                </a:lnTo>
                <a:lnTo>
                  <a:pt x="119252" y="317626"/>
                </a:lnTo>
                <a:close/>
              </a:path>
              <a:path w="2746375" h="446404">
                <a:moveTo>
                  <a:pt x="126462" y="368908"/>
                </a:moveTo>
                <a:lnTo>
                  <a:pt x="113664" y="370713"/>
                </a:lnTo>
                <a:lnTo>
                  <a:pt x="117221" y="396367"/>
                </a:lnTo>
                <a:lnTo>
                  <a:pt x="130068" y="394555"/>
                </a:lnTo>
                <a:lnTo>
                  <a:pt x="126462" y="368908"/>
                </a:lnTo>
                <a:close/>
              </a:path>
              <a:path w="2746375" h="446404">
                <a:moveTo>
                  <a:pt x="130068" y="394555"/>
                </a:moveTo>
                <a:lnTo>
                  <a:pt x="117221" y="396367"/>
                </a:lnTo>
                <a:lnTo>
                  <a:pt x="130323" y="396367"/>
                </a:lnTo>
                <a:lnTo>
                  <a:pt x="130068" y="394555"/>
                </a:lnTo>
                <a:close/>
              </a:path>
              <a:path w="2746375" h="446404">
                <a:moveTo>
                  <a:pt x="2742438" y="0"/>
                </a:moveTo>
                <a:lnTo>
                  <a:pt x="126462" y="368908"/>
                </a:lnTo>
                <a:lnTo>
                  <a:pt x="130068" y="394555"/>
                </a:lnTo>
                <a:lnTo>
                  <a:pt x="2745993" y="25654"/>
                </a:lnTo>
                <a:lnTo>
                  <a:pt x="2742438" y="0"/>
                </a:lnTo>
                <a:close/>
              </a:path>
            </a:pathLst>
          </a:custGeom>
          <a:solidFill>
            <a:srgbClr val="000000"/>
          </a:solidFill>
        </p:spPr>
        <p:txBody>
          <a:bodyPr wrap="square" lIns="0" tIns="0" rIns="0" bIns="0" rtlCol="0"/>
          <a:lstStyle/>
          <a:p>
            <a:endParaRPr/>
          </a:p>
        </p:txBody>
      </p:sp>
      <p:sp>
        <p:nvSpPr>
          <p:cNvPr id="43" name="object 41"/>
          <p:cNvSpPr/>
          <p:nvPr/>
        </p:nvSpPr>
        <p:spPr>
          <a:xfrm>
            <a:off x="780287" y="5474716"/>
            <a:ext cx="1022985" cy="565785"/>
          </a:xfrm>
          <a:custGeom>
            <a:avLst/>
            <a:gdLst/>
            <a:ahLst/>
            <a:cxnLst/>
            <a:rect l="l" t="t" r="r" b="b"/>
            <a:pathLst>
              <a:path w="1022985" h="565785">
                <a:moveTo>
                  <a:pt x="928369" y="0"/>
                </a:moveTo>
                <a:lnTo>
                  <a:pt x="94234" y="0"/>
                </a:lnTo>
                <a:lnTo>
                  <a:pt x="57553" y="7405"/>
                </a:lnTo>
                <a:lnTo>
                  <a:pt x="27600" y="27600"/>
                </a:lnTo>
                <a:lnTo>
                  <a:pt x="7405" y="57553"/>
                </a:lnTo>
                <a:lnTo>
                  <a:pt x="0" y="94233"/>
                </a:lnTo>
                <a:lnTo>
                  <a:pt x="0" y="471169"/>
                </a:lnTo>
                <a:lnTo>
                  <a:pt x="7405" y="507850"/>
                </a:lnTo>
                <a:lnTo>
                  <a:pt x="27600" y="537803"/>
                </a:lnTo>
                <a:lnTo>
                  <a:pt x="57553" y="557998"/>
                </a:lnTo>
                <a:lnTo>
                  <a:pt x="94234" y="565403"/>
                </a:lnTo>
                <a:lnTo>
                  <a:pt x="928369" y="565403"/>
                </a:lnTo>
                <a:lnTo>
                  <a:pt x="965061" y="557998"/>
                </a:lnTo>
                <a:lnTo>
                  <a:pt x="995013" y="537803"/>
                </a:lnTo>
                <a:lnTo>
                  <a:pt x="1015202" y="507850"/>
                </a:lnTo>
                <a:lnTo>
                  <a:pt x="1022604" y="471169"/>
                </a:lnTo>
                <a:lnTo>
                  <a:pt x="1022604" y="94233"/>
                </a:lnTo>
                <a:lnTo>
                  <a:pt x="1015202" y="57553"/>
                </a:lnTo>
                <a:lnTo>
                  <a:pt x="995013" y="27600"/>
                </a:lnTo>
                <a:lnTo>
                  <a:pt x="965061" y="7405"/>
                </a:lnTo>
                <a:lnTo>
                  <a:pt x="928369" y="0"/>
                </a:lnTo>
                <a:close/>
              </a:path>
            </a:pathLst>
          </a:custGeom>
          <a:solidFill>
            <a:srgbClr val="A9D18E"/>
          </a:solidFill>
        </p:spPr>
        <p:txBody>
          <a:bodyPr wrap="square" lIns="0" tIns="0" rIns="0" bIns="0" rtlCol="0"/>
          <a:lstStyle/>
          <a:p>
            <a:endParaRPr/>
          </a:p>
        </p:txBody>
      </p:sp>
      <p:sp>
        <p:nvSpPr>
          <p:cNvPr id="44" name="object 42"/>
          <p:cNvSpPr txBox="1"/>
          <p:nvPr/>
        </p:nvSpPr>
        <p:spPr>
          <a:xfrm>
            <a:off x="965098" y="5543093"/>
            <a:ext cx="655955" cy="391160"/>
          </a:xfrm>
          <a:prstGeom prst="rect">
            <a:avLst/>
          </a:prstGeom>
        </p:spPr>
        <p:txBody>
          <a:bodyPr vert="horz" wrap="square" lIns="0" tIns="12700" rIns="0" bIns="0" rtlCol="0">
            <a:spAutoFit/>
          </a:bodyPr>
          <a:lstStyle/>
          <a:p>
            <a:pPr marL="12700">
              <a:lnSpc>
                <a:spcPct val="100000"/>
              </a:lnSpc>
              <a:spcBef>
                <a:spcPts val="100"/>
              </a:spcBef>
            </a:pPr>
            <a:r>
              <a:rPr sz="2400" spc="-165" dirty="0">
                <a:latin typeface="Noto Sans CJK JP Regular"/>
                <a:cs typeface="Noto Sans CJK JP Regular"/>
              </a:rPr>
              <a:t>Bush</a:t>
            </a:r>
            <a:endParaRPr sz="2400">
              <a:latin typeface="Noto Sans CJK JP Regular"/>
              <a:cs typeface="Noto Sans CJK JP Regular"/>
            </a:endParaRPr>
          </a:p>
        </p:txBody>
      </p:sp>
      <p:sp>
        <p:nvSpPr>
          <p:cNvPr id="45" name="object 43"/>
          <p:cNvSpPr/>
          <p:nvPr/>
        </p:nvSpPr>
        <p:spPr>
          <a:xfrm>
            <a:off x="1228344" y="5082286"/>
            <a:ext cx="129539" cy="392430"/>
          </a:xfrm>
          <a:custGeom>
            <a:avLst/>
            <a:gdLst/>
            <a:ahLst/>
            <a:cxnLst/>
            <a:rect l="l" t="t" r="r" b="b"/>
            <a:pathLst>
              <a:path w="129540" h="392429">
                <a:moveTo>
                  <a:pt x="51815" y="262699"/>
                </a:moveTo>
                <a:lnTo>
                  <a:pt x="0" y="262699"/>
                </a:lnTo>
                <a:lnTo>
                  <a:pt x="64769" y="392239"/>
                </a:lnTo>
                <a:lnTo>
                  <a:pt x="123062" y="275653"/>
                </a:lnTo>
                <a:lnTo>
                  <a:pt x="51815" y="275653"/>
                </a:lnTo>
                <a:lnTo>
                  <a:pt x="51815" y="262699"/>
                </a:lnTo>
                <a:close/>
              </a:path>
              <a:path w="129540" h="392429">
                <a:moveTo>
                  <a:pt x="77724" y="0"/>
                </a:moveTo>
                <a:lnTo>
                  <a:pt x="51815" y="0"/>
                </a:lnTo>
                <a:lnTo>
                  <a:pt x="51815" y="275653"/>
                </a:lnTo>
                <a:lnTo>
                  <a:pt x="77724" y="275653"/>
                </a:lnTo>
                <a:lnTo>
                  <a:pt x="77724" y="0"/>
                </a:lnTo>
                <a:close/>
              </a:path>
              <a:path w="129540" h="392429">
                <a:moveTo>
                  <a:pt x="129540" y="262699"/>
                </a:moveTo>
                <a:lnTo>
                  <a:pt x="77724" y="262699"/>
                </a:lnTo>
                <a:lnTo>
                  <a:pt x="77724" y="275653"/>
                </a:lnTo>
                <a:lnTo>
                  <a:pt x="123062" y="275653"/>
                </a:lnTo>
                <a:lnTo>
                  <a:pt x="129540" y="262699"/>
                </a:lnTo>
                <a:close/>
              </a:path>
            </a:pathLst>
          </a:custGeom>
          <a:solidFill>
            <a:srgbClr val="000000"/>
          </a:solidFill>
        </p:spPr>
        <p:txBody>
          <a:bodyPr wrap="square" lIns="0" tIns="0" rIns="0" bIns="0" rtlCol="0"/>
          <a:lstStyle/>
          <a:p>
            <a:endParaRPr/>
          </a:p>
        </p:txBody>
      </p:sp>
      <p:sp>
        <p:nvSpPr>
          <p:cNvPr id="46" name="object 44"/>
          <p:cNvSpPr/>
          <p:nvPr/>
        </p:nvSpPr>
        <p:spPr>
          <a:xfrm>
            <a:off x="2124455" y="5474716"/>
            <a:ext cx="1022985" cy="565785"/>
          </a:xfrm>
          <a:custGeom>
            <a:avLst/>
            <a:gdLst/>
            <a:ahLst/>
            <a:cxnLst/>
            <a:rect l="l" t="t" r="r" b="b"/>
            <a:pathLst>
              <a:path w="1022985" h="565785">
                <a:moveTo>
                  <a:pt x="928369" y="0"/>
                </a:moveTo>
                <a:lnTo>
                  <a:pt x="94233" y="0"/>
                </a:lnTo>
                <a:lnTo>
                  <a:pt x="57542" y="7405"/>
                </a:lnTo>
                <a:lnTo>
                  <a:pt x="27590" y="27600"/>
                </a:lnTo>
                <a:lnTo>
                  <a:pt x="7401" y="57553"/>
                </a:lnTo>
                <a:lnTo>
                  <a:pt x="0" y="94233"/>
                </a:lnTo>
                <a:lnTo>
                  <a:pt x="0" y="471169"/>
                </a:lnTo>
                <a:lnTo>
                  <a:pt x="7401" y="507850"/>
                </a:lnTo>
                <a:lnTo>
                  <a:pt x="27590" y="537803"/>
                </a:lnTo>
                <a:lnTo>
                  <a:pt x="57542" y="557998"/>
                </a:lnTo>
                <a:lnTo>
                  <a:pt x="94233" y="565403"/>
                </a:lnTo>
                <a:lnTo>
                  <a:pt x="928369" y="565403"/>
                </a:lnTo>
                <a:lnTo>
                  <a:pt x="965061" y="557998"/>
                </a:lnTo>
                <a:lnTo>
                  <a:pt x="995013" y="537803"/>
                </a:lnTo>
                <a:lnTo>
                  <a:pt x="1015202" y="507850"/>
                </a:lnTo>
                <a:lnTo>
                  <a:pt x="1022604" y="471169"/>
                </a:lnTo>
                <a:lnTo>
                  <a:pt x="1022604" y="94233"/>
                </a:lnTo>
                <a:lnTo>
                  <a:pt x="1015202" y="57553"/>
                </a:lnTo>
                <a:lnTo>
                  <a:pt x="995013" y="27600"/>
                </a:lnTo>
                <a:lnTo>
                  <a:pt x="965061" y="7405"/>
                </a:lnTo>
                <a:lnTo>
                  <a:pt x="928369" y="0"/>
                </a:lnTo>
                <a:close/>
              </a:path>
            </a:pathLst>
          </a:custGeom>
          <a:solidFill>
            <a:srgbClr val="A9D18E"/>
          </a:solidFill>
        </p:spPr>
        <p:txBody>
          <a:bodyPr wrap="square" lIns="0" tIns="0" rIns="0" bIns="0" rtlCol="0"/>
          <a:lstStyle/>
          <a:p>
            <a:endParaRPr/>
          </a:p>
        </p:txBody>
      </p:sp>
      <p:sp>
        <p:nvSpPr>
          <p:cNvPr id="47" name="object 45"/>
          <p:cNvSpPr txBox="1"/>
          <p:nvPr/>
        </p:nvSpPr>
        <p:spPr>
          <a:xfrm>
            <a:off x="2339467" y="5543093"/>
            <a:ext cx="593090" cy="391160"/>
          </a:xfrm>
          <a:prstGeom prst="rect">
            <a:avLst/>
          </a:prstGeom>
        </p:spPr>
        <p:txBody>
          <a:bodyPr vert="horz" wrap="square" lIns="0" tIns="12700" rIns="0" bIns="0" rtlCol="0">
            <a:spAutoFit/>
          </a:bodyPr>
          <a:lstStyle/>
          <a:p>
            <a:pPr marL="12700">
              <a:lnSpc>
                <a:spcPct val="100000"/>
              </a:lnSpc>
              <a:spcBef>
                <a:spcPts val="100"/>
              </a:spcBef>
            </a:pPr>
            <a:r>
              <a:rPr sz="2400" spc="-130" dirty="0">
                <a:latin typeface="Noto Sans CJK JP Regular"/>
                <a:cs typeface="Noto Sans CJK JP Regular"/>
              </a:rPr>
              <a:t>held</a:t>
            </a:r>
            <a:endParaRPr sz="2400">
              <a:latin typeface="Noto Sans CJK JP Regular"/>
              <a:cs typeface="Noto Sans CJK JP Regular"/>
            </a:endParaRPr>
          </a:p>
        </p:txBody>
      </p:sp>
      <p:sp>
        <p:nvSpPr>
          <p:cNvPr id="48" name="object 46"/>
          <p:cNvSpPr/>
          <p:nvPr/>
        </p:nvSpPr>
        <p:spPr>
          <a:xfrm>
            <a:off x="3403091" y="5474716"/>
            <a:ext cx="1022985" cy="565785"/>
          </a:xfrm>
          <a:custGeom>
            <a:avLst/>
            <a:gdLst/>
            <a:ahLst/>
            <a:cxnLst/>
            <a:rect l="l" t="t" r="r" b="b"/>
            <a:pathLst>
              <a:path w="1022985" h="565785">
                <a:moveTo>
                  <a:pt x="928370" y="0"/>
                </a:moveTo>
                <a:lnTo>
                  <a:pt x="94234" y="0"/>
                </a:lnTo>
                <a:lnTo>
                  <a:pt x="57542" y="7405"/>
                </a:lnTo>
                <a:lnTo>
                  <a:pt x="27590" y="27600"/>
                </a:lnTo>
                <a:lnTo>
                  <a:pt x="7401" y="57553"/>
                </a:lnTo>
                <a:lnTo>
                  <a:pt x="0" y="94233"/>
                </a:lnTo>
                <a:lnTo>
                  <a:pt x="0" y="471169"/>
                </a:lnTo>
                <a:lnTo>
                  <a:pt x="7401" y="507850"/>
                </a:lnTo>
                <a:lnTo>
                  <a:pt x="27590" y="537803"/>
                </a:lnTo>
                <a:lnTo>
                  <a:pt x="57542" y="557998"/>
                </a:lnTo>
                <a:lnTo>
                  <a:pt x="94234" y="565403"/>
                </a:lnTo>
                <a:lnTo>
                  <a:pt x="928370" y="565403"/>
                </a:lnTo>
                <a:lnTo>
                  <a:pt x="965061" y="557998"/>
                </a:lnTo>
                <a:lnTo>
                  <a:pt x="995013" y="537803"/>
                </a:lnTo>
                <a:lnTo>
                  <a:pt x="1015202" y="507850"/>
                </a:lnTo>
                <a:lnTo>
                  <a:pt x="1022604" y="471169"/>
                </a:lnTo>
                <a:lnTo>
                  <a:pt x="1022604" y="94233"/>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49" name="object 47"/>
          <p:cNvSpPr txBox="1"/>
          <p:nvPr/>
        </p:nvSpPr>
        <p:spPr>
          <a:xfrm>
            <a:off x="3825621" y="5543093"/>
            <a:ext cx="178435" cy="391160"/>
          </a:xfrm>
          <a:prstGeom prst="rect">
            <a:avLst/>
          </a:prstGeom>
        </p:spPr>
        <p:txBody>
          <a:bodyPr vert="horz" wrap="square" lIns="0" tIns="12700" rIns="0" bIns="0" rtlCol="0">
            <a:spAutoFit/>
          </a:bodyPr>
          <a:lstStyle/>
          <a:p>
            <a:pPr marL="12700">
              <a:lnSpc>
                <a:spcPct val="100000"/>
              </a:lnSpc>
              <a:spcBef>
                <a:spcPts val="100"/>
              </a:spcBef>
            </a:pPr>
            <a:r>
              <a:rPr sz="2400" spc="-155" dirty="0">
                <a:latin typeface="Noto Sans CJK JP Regular"/>
                <a:cs typeface="Noto Sans CJK JP Regular"/>
              </a:rPr>
              <a:t>a</a:t>
            </a:r>
            <a:endParaRPr sz="2400">
              <a:latin typeface="Noto Sans CJK JP Regular"/>
              <a:cs typeface="Noto Sans CJK JP Regular"/>
            </a:endParaRPr>
          </a:p>
        </p:txBody>
      </p:sp>
      <p:sp>
        <p:nvSpPr>
          <p:cNvPr id="50" name="object 48"/>
          <p:cNvSpPr/>
          <p:nvPr/>
        </p:nvSpPr>
        <p:spPr>
          <a:xfrm>
            <a:off x="4668011" y="5474716"/>
            <a:ext cx="1022985" cy="565785"/>
          </a:xfrm>
          <a:custGeom>
            <a:avLst/>
            <a:gdLst/>
            <a:ahLst/>
            <a:cxnLst/>
            <a:rect l="l" t="t" r="r" b="b"/>
            <a:pathLst>
              <a:path w="1022985" h="565785">
                <a:moveTo>
                  <a:pt x="928370" y="0"/>
                </a:moveTo>
                <a:lnTo>
                  <a:pt x="94234" y="0"/>
                </a:lnTo>
                <a:lnTo>
                  <a:pt x="57542" y="7405"/>
                </a:lnTo>
                <a:lnTo>
                  <a:pt x="27590" y="27600"/>
                </a:lnTo>
                <a:lnTo>
                  <a:pt x="7401" y="57553"/>
                </a:lnTo>
                <a:lnTo>
                  <a:pt x="0" y="94233"/>
                </a:lnTo>
                <a:lnTo>
                  <a:pt x="0" y="471169"/>
                </a:lnTo>
                <a:lnTo>
                  <a:pt x="7401" y="507850"/>
                </a:lnTo>
                <a:lnTo>
                  <a:pt x="27590" y="537803"/>
                </a:lnTo>
                <a:lnTo>
                  <a:pt x="57542" y="557998"/>
                </a:lnTo>
                <a:lnTo>
                  <a:pt x="94234" y="565403"/>
                </a:lnTo>
                <a:lnTo>
                  <a:pt x="928370" y="565403"/>
                </a:lnTo>
                <a:lnTo>
                  <a:pt x="965061" y="557998"/>
                </a:lnTo>
                <a:lnTo>
                  <a:pt x="995013" y="537803"/>
                </a:lnTo>
                <a:lnTo>
                  <a:pt x="1015202" y="507850"/>
                </a:lnTo>
                <a:lnTo>
                  <a:pt x="1022603" y="471169"/>
                </a:lnTo>
                <a:lnTo>
                  <a:pt x="1022603" y="94233"/>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51" name="object 49"/>
          <p:cNvSpPr txBox="1"/>
          <p:nvPr/>
        </p:nvSpPr>
        <p:spPr>
          <a:xfrm>
            <a:off x="4829554" y="5543093"/>
            <a:ext cx="699897" cy="391160"/>
          </a:xfrm>
          <a:prstGeom prst="rect">
            <a:avLst/>
          </a:prstGeom>
        </p:spPr>
        <p:txBody>
          <a:bodyPr vert="horz" wrap="square" lIns="0" tIns="12700" rIns="0" bIns="0" rtlCol="0">
            <a:spAutoFit/>
          </a:bodyPr>
          <a:lstStyle/>
          <a:p>
            <a:pPr marL="12700">
              <a:lnSpc>
                <a:spcPct val="100000"/>
              </a:lnSpc>
              <a:spcBef>
                <a:spcPts val="100"/>
              </a:spcBef>
            </a:pPr>
            <a:r>
              <a:rPr sz="2400" spc="-160" dirty="0">
                <a:latin typeface="Noto Sans CJK JP Regular"/>
                <a:cs typeface="Noto Sans CJK JP Regular"/>
              </a:rPr>
              <a:t>talk</a:t>
            </a:r>
            <a:endParaRPr sz="2400" dirty="0">
              <a:latin typeface="Noto Sans CJK JP Regular"/>
              <a:cs typeface="Noto Sans CJK JP Regular"/>
            </a:endParaRPr>
          </a:p>
        </p:txBody>
      </p:sp>
      <p:sp>
        <p:nvSpPr>
          <p:cNvPr id="52" name="object 50"/>
          <p:cNvSpPr/>
          <p:nvPr/>
        </p:nvSpPr>
        <p:spPr>
          <a:xfrm>
            <a:off x="2635757" y="5063872"/>
            <a:ext cx="1254760" cy="433070"/>
          </a:xfrm>
          <a:custGeom>
            <a:avLst/>
            <a:gdLst/>
            <a:ahLst/>
            <a:cxnLst/>
            <a:rect l="l" t="t" r="r" b="b"/>
            <a:pathLst>
              <a:path w="1254760" h="433070">
                <a:moveTo>
                  <a:pt x="103759" y="309549"/>
                </a:moveTo>
                <a:lnTo>
                  <a:pt x="0" y="410578"/>
                </a:lnTo>
                <a:lnTo>
                  <a:pt x="143129" y="432981"/>
                </a:lnTo>
                <a:lnTo>
                  <a:pt x="128635" y="387540"/>
                </a:lnTo>
                <a:lnTo>
                  <a:pt x="115062" y="387540"/>
                </a:lnTo>
                <a:lnTo>
                  <a:pt x="107187" y="362851"/>
                </a:lnTo>
                <a:lnTo>
                  <a:pt x="119508" y="358927"/>
                </a:lnTo>
                <a:lnTo>
                  <a:pt x="103759" y="309549"/>
                </a:lnTo>
                <a:close/>
              </a:path>
              <a:path w="1254760" h="433070">
                <a:moveTo>
                  <a:pt x="119508" y="358927"/>
                </a:moveTo>
                <a:lnTo>
                  <a:pt x="107187" y="362851"/>
                </a:lnTo>
                <a:lnTo>
                  <a:pt x="115062" y="387540"/>
                </a:lnTo>
                <a:lnTo>
                  <a:pt x="127383" y="383615"/>
                </a:lnTo>
                <a:lnTo>
                  <a:pt x="119508" y="358927"/>
                </a:lnTo>
                <a:close/>
              </a:path>
              <a:path w="1254760" h="433070">
                <a:moveTo>
                  <a:pt x="127383" y="383615"/>
                </a:moveTo>
                <a:lnTo>
                  <a:pt x="115062" y="387540"/>
                </a:lnTo>
                <a:lnTo>
                  <a:pt x="128635" y="387540"/>
                </a:lnTo>
                <a:lnTo>
                  <a:pt x="127383" y="383615"/>
                </a:lnTo>
                <a:close/>
              </a:path>
              <a:path w="1254760" h="433070">
                <a:moveTo>
                  <a:pt x="1246378" y="0"/>
                </a:moveTo>
                <a:lnTo>
                  <a:pt x="119508" y="358927"/>
                </a:lnTo>
                <a:lnTo>
                  <a:pt x="127383" y="383615"/>
                </a:lnTo>
                <a:lnTo>
                  <a:pt x="1254252" y="24638"/>
                </a:lnTo>
                <a:lnTo>
                  <a:pt x="1246378" y="0"/>
                </a:lnTo>
                <a:close/>
              </a:path>
            </a:pathLst>
          </a:custGeom>
          <a:solidFill>
            <a:srgbClr val="000000"/>
          </a:solidFill>
        </p:spPr>
        <p:txBody>
          <a:bodyPr wrap="square" lIns="0" tIns="0" rIns="0" bIns="0" rtlCol="0"/>
          <a:lstStyle/>
          <a:p>
            <a:endParaRPr/>
          </a:p>
        </p:txBody>
      </p:sp>
      <p:sp>
        <p:nvSpPr>
          <p:cNvPr id="53" name="object 51"/>
          <p:cNvSpPr/>
          <p:nvPr/>
        </p:nvSpPr>
        <p:spPr>
          <a:xfrm>
            <a:off x="3841622" y="5075302"/>
            <a:ext cx="129539" cy="399415"/>
          </a:xfrm>
          <a:custGeom>
            <a:avLst/>
            <a:gdLst/>
            <a:ahLst/>
            <a:cxnLst/>
            <a:rect l="l" t="t" r="r" b="b"/>
            <a:pathLst>
              <a:path w="129539" h="399414">
                <a:moveTo>
                  <a:pt x="51773" y="270861"/>
                </a:moveTo>
                <a:lnTo>
                  <a:pt x="0" y="274573"/>
                </a:lnTo>
                <a:lnTo>
                  <a:pt x="73913" y="399148"/>
                </a:lnTo>
                <a:lnTo>
                  <a:pt x="121636" y="283794"/>
                </a:lnTo>
                <a:lnTo>
                  <a:pt x="52704" y="283794"/>
                </a:lnTo>
                <a:lnTo>
                  <a:pt x="51773" y="270861"/>
                </a:lnTo>
                <a:close/>
              </a:path>
              <a:path w="129539" h="399414">
                <a:moveTo>
                  <a:pt x="77560" y="269012"/>
                </a:moveTo>
                <a:lnTo>
                  <a:pt x="51773" y="270861"/>
                </a:lnTo>
                <a:lnTo>
                  <a:pt x="52704" y="283794"/>
                </a:lnTo>
                <a:lnTo>
                  <a:pt x="78486" y="281939"/>
                </a:lnTo>
                <a:lnTo>
                  <a:pt x="77560" y="269012"/>
                </a:lnTo>
                <a:close/>
              </a:path>
              <a:path w="129539" h="399414">
                <a:moveTo>
                  <a:pt x="129286" y="265302"/>
                </a:moveTo>
                <a:lnTo>
                  <a:pt x="77560" y="269012"/>
                </a:lnTo>
                <a:lnTo>
                  <a:pt x="78486" y="281939"/>
                </a:lnTo>
                <a:lnTo>
                  <a:pt x="52704" y="283794"/>
                </a:lnTo>
                <a:lnTo>
                  <a:pt x="121636" y="283794"/>
                </a:lnTo>
                <a:lnTo>
                  <a:pt x="129286" y="265302"/>
                </a:lnTo>
                <a:close/>
              </a:path>
              <a:path w="129539" h="399414">
                <a:moveTo>
                  <a:pt x="58292" y="0"/>
                </a:moveTo>
                <a:lnTo>
                  <a:pt x="32385" y="1777"/>
                </a:lnTo>
                <a:lnTo>
                  <a:pt x="51773" y="270861"/>
                </a:lnTo>
                <a:lnTo>
                  <a:pt x="77560" y="269012"/>
                </a:lnTo>
                <a:lnTo>
                  <a:pt x="58292" y="0"/>
                </a:lnTo>
                <a:close/>
              </a:path>
            </a:pathLst>
          </a:custGeom>
          <a:solidFill>
            <a:srgbClr val="000000"/>
          </a:solidFill>
        </p:spPr>
        <p:txBody>
          <a:bodyPr wrap="square" lIns="0" tIns="0" rIns="0" bIns="0" rtlCol="0"/>
          <a:lstStyle/>
          <a:p>
            <a:endParaRPr/>
          </a:p>
        </p:txBody>
      </p:sp>
      <p:sp>
        <p:nvSpPr>
          <p:cNvPr id="54" name="object 52"/>
          <p:cNvSpPr/>
          <p:nvPr/>
        </p:nvSpPr>
        <p:spPr>
          <a:xfrm>
            <a:off x="3883152" y="5065269"/>
            <a:ext cx="1297940" cy="433705"/>
          </a:xfrm>
          <a:custGeom>
            <a:avLst/>
            <a:gdLst/>
            <a:ahLst/>
            <a:cxnLst/>
            <a:rect l="l" t="t" r="r" b="b"/>
            <a:pathLst>
              <a:path w="1297939" h="433704">
                <a:moveTo>
                  <a:pt x="1170055" y="383850"/>
                </a:moveTo>
                <a:lnTo>
                  <a:pt x="1154811" y="433400"/>
                </a:lnTo>
                <a:lnTo>
                  <a:pt x="1297686" y="409473"/>
                </a:lnTo>
                <a:lnTo>
                  <a:pt x="1274818" y="387667"/>
                </a:lnTo>
                <a:lnTo>
                  <a:pt x="1182497" y="387667"/>
                </a:lnTo>
                <a:lnTo>
                  <a:pt x="1170055" y="383850"/>
                </a:lnTo>
                <a:close/>
              </a:path>
              <a:path w="1297939" h="433704">
                <a:moveTo>
                  <a:pt x="1177667" y="359107"/>
                </a:moveTo>
                <a:lnTo>
                  <a:pt x="1170055" y="383850"/>
                </a:lnTo>
                <a:lnTo>
                  <a:pt x="1182497" y="387667"/>
                </a:lnTo>
                <a:lnTo>
                  <a:pt x="1189989" y="362889"/>
                </a:lnTo>
                <a:lnTo>
                  <a:pt x="1177667" y="359107"/>
                </a:lnTo>
                <a:close/>
              </a:path>
              <a:path w="1297939" h="433704">
                <a:moveTo>
                  <a:pt x="1192911" y="309562"/>
                </a:moveTo>
                <a:lnTo>
                  <a:pt x="1177667" y="359107"/>
                </a:lnTo>
                <a:lnTo>
                  <a:pt x="1189989" y="362889"/>
                </a:lnTo>
                <a:lnTo>
                  <a:pt x="1182497" y="387667"/>
                </a:lnTo>
                <a:lnTo>
                  <a:pt x="1274818" y="387667"/>
                </a:lnTo>
                <a:lnTo>
                  <a:pt x="1192911" y="309562"/>
                </a:lnTo>
                <a:close/>
              </a:path>
              <a:path w="1297939" h="433704">
                <a:moveTo>
                  <a:pt x="7620" y="0"/>
                </a:moveTo>
                <a:lnTo>
                  <a:pt x="0" y="24891"/>
                </a:lnTo>
                <a:lnTo>
                  <a:pt x="1170055" y="383850"/>
                </a:lnTo>
                <a:lnTo>
                  <a:pt x="1177667" y="359107"/>
                </a:lnTo>
                <a:lnTo>
                  <a:pt x="7620" y="0"/>
                </a:lnTo>
                <a:close/>
              </a:path>
            </a:pathLst>
          </a:custGeom>
          <a:solidFill>
            <a:srgbClr val="000000"/>
          </a:solidFill>
        </p:spPr>
        <p:txBody>
          <a:bodyPr wrap="square" lIns="0" tIns="0" rIns="0" bIns="0" rtlCol="0"/>
          <a:lstStyle/>
          <a:p>
            <a:endParaRPr/>
          </a:p>
        </p:txBody>
      </p:sp>
      <p:sp>
        <p:nvSpPr>
          <p:cNvPr id="55" name="object 53"/>
          <p:cNvSpPr/>
          <p:nvPr/>
        </p:nvSpPr>
        <p:spPr>
          <a:xfrm>
            <a:off x="5996940" y="5474716"/>
            <a:ext cx="1022985" cy="565785"/>
          </a:xfrm>
          <a:custGeom>
            <a:avLst/>
            <a:gdLst/>
            <a:ahLst/>
            <a:cxnLst/>
            <a:rect l="l" t="t" r="r" b="b"/>
            <a:pathLst>
              <a:path w="1022984" h="565785">
                <a:moveTo>
                  <a:pt x="928369" y="0"/>
                </a:moveTo>
                <a:lnTo>
                  <a:pt x="94234" y="0"/>
                </a:lnTo>
                <a:lnTo>
                  <a:pt x="57542" y="7405"/>
                </a:lnTo>
                <a:lnTo>
                  <a:pt x="27590" y="27600"/>
                </a:lnTo>
                <a:lnTo>
                  <a:pt x="7401" y="57553"/>
                </a:lnTo>
                <a:lnTo>
                  <a:pt x="0" y="94233"/>
                </a:lnTo>
                <a:lnTo>
                  <a:pt x="0" y="471169"/>
                </a:lnTo>
                <a:lnTo>
                  <a:pt x="7401" y="507850"/>
                </a:lnTo>
                <a:lnTo>
                  <a:pt x="27590" y="537803"/>
                </a:lnTo>
                <a:lnTo>
                  <a:pt x="57542" y="557998"/>
                </a:lnTo>
                <a:lnTo>
                  <a:pt x="94234" y="565403"/>
                </a:lnTo>
                <a:lnTo>
                  <a:pt x="928369" y="565403"/>
                </a:lnTo>
                <a:lnTo>
                  <a:pt x="965061" y="557998"/>
                </a:lnTo>
                <a:lnTo>
                  <a:pt x="995013" y="537803"/>
                </a:lnTo>
                <a:lnTo>
                  <a:pt x="1015202" y="507850"/>
                </a:lnTo>
                <a:lnTo>
                  <a:pt x="1022604" y="471169"/>
                </a:lnTo>
                <a:lnTo>
                  <a:pt x="1022604" y="94233"/>
                </a:lnTo>
                <a:lnTo>
                  <a:pt x="1015202" y="57553"/>
                </a:lnTo>
                <a:lnTo>
                  <a:pt x="995013" y="27600"/>
                </a:lnTo>
                <a:lnTo>
                  <a:pt x="965061" y="7405"/>
                </a:lnTo>
                <a:lnTo>
                  <a:pt x="928369" y="0"/>
                </a:lnTo>
                <a:close/>
              </a:path>
            </a:pathLst>
          </a:custGeom>
          <a:solidFill>
            <a:srgbClr val="A9D18E"/>
          </a:solidFill>
        </p:spPr>
        <p:txBody>
          <a:bodyPr wrap="square" lIns="0" tIns="0" rIns="0" bIns="0" rtlCol="0"/>
          <a:lstStyle/>
          <a:p>
            <a:endParaRPr/>
          </a:p>
        </p:txBody>
      </p:sp>
      <p:sp>
        <p:nvSpPr>
          <p:cNvPr id="56" name="object 54"/>
          <p:cNvSpPr txBox="1"/>
          <p:nvPr/>
        </p:nvSpPr>
        <p:spPr>
          <a:xfrm>
            <a:off x="6223508" y="5543093"/>
            <a:ext cx="572770" cy="391160"/>
          </a:xfrm>
          <a:prstGeom prst="rect">
            <a:avLst/>
          </a:prstGeom>
        </p:spPr>
        <p:txBody>
          <a:bodyPr vert="horz" wrap="square" lIns="0" tIns="12700" rIns="0" bIns="0" rtlCol="0">
            <a:spAutoFit/>
          </a:bodyPr>
          <a:lstStyle/>
          <a:p>
            <a:pPr marL="12700">
              <a:lnSpc>
                <a:spcPct val="100000"/>
              </a:lnSpc>
              <a:spcBef>
                <a:spcPts val="100"/>
              </a:spcBef>
            </a:pPr>
            <a:r>
              <a:rPr sz="2400" spc="-190" dirty="0">
                <a:latin typeface="Noto Sans CJK JP Regular"/>
                <a:cs typeface="Noto Sans CJK JP Regular"/>
              </a:rPr>
              <a:t>wi</a:t>
            </a:r>
            <a:r>
              <a:rPr sz="2400" spc="-130" dirty="0">
                <a:latin typeface="Noto Sans CJK JP Regular"/>
                <a:cs typeface="Noto Sans CJK JP Regular"/>
              </a:rPr>
              <a:t>t</a:t>
            </a:r>
            <a:r>
              <a:rPr sz="2400" spc="-140" dirty="0">
                <a:latin typeface="Noto Sans CJK JP Regular"/>
                <a:cs typeface="Noto Sans CJK JP Regular"/>
              </a:rPr>
              <a:t>h</a:t>
            </a:r>
            <a:endParaRPr sz="2400">
              <a:latin typeface="Noto Sans CJK JP Regular"/>
              <a:cs typeface="Noto Sans CJK JP Regular"/>
            </a:endParaRPr>
          </a:p>
        </p:txBody>
      </p:sp>
      <p:sp>
        <p:nvSpPr>
          <p:cNvPr id="57" name="object 55"/>
          <p:cNvSpPr/>
          <p:nvPr/>
        </p:nvSpPr>
        <p:spPr>
          <a:xfrm>
            <a:off x="7325868" y="5474716"/>
            <a:ext cx="1183005" cy="565785"/>
          </a:xfrm>
          <a:custGeom>
            <a:avLst/>
            <a:gdLst/>
            <a:ahLst/>
            <a:cxnLst/>
            <a:rect l="l" t="t" r="r" b="b"/>
            <a:pathLst>
              <a:path w="1183004" h="565785">
                <a:moveTo>
                  <a:pt x="1088389" y="0"/>
                </a:moveTo>
                <a:lnTo>
                  <a:pt x="94233" y="0"/>
                </a:lnTo>
                <a:lnTo>
                  <a:pt x="57542" y="7405"/>
                </a:lnTo>
                <a:lnTo>
                  <a:pt x="27590" y="27600"/>
                </a:lnTo>
                <a:lnTo>
                  <a:pt x="7401" y="57553"/>
                </a:lnTo>
                <a:lnTo>
                  <a:pt x="0" y="94233"/>
                </a:lnTo>
                <a:lnTo>
                  <a:pt x="0" y="471169"/>
                </a:lnTo>
                <a:lnTo>
                  <a:pt x="7401" y="507850"/>
                </a:lnTo>
                <a:lnTo>
                  <a:pt x="27590" y="537803"/>
                </a:lnTo>
                <a:lnTo>
                  <a:pt x="57542" y="557998"/>
                </a:lnTo>
                <a:lnTo>
                  <a:pt x="94233" y="565403"/>
                </a:lnTo>
                <a:lnTo>
                  <a:pt x="1088389" y="565403"/>
                </a:lnTo>
                <a:lnTo>
                  <a:pt x="1125081" y="557998"/>
                </a:lnTo>
                <a:lnTo>
                  <a:pt x="1155033" y="537803"/>
                </a:lnTo>
                <a:lnTo>
                  <a:pt x="1175222" y="507850"/>
                </a:lnTo>
                <a:lnTo>
                  <a:pt x="1182624" y="471169"/>
                </a:lnTo>
                <a:lnTo>
                  <a:pt x="1182624" y="94233"/>
                </a:lnTo>
                <a:lnTo>
                  <a:pt x="1175222" y="57553"/>
                </a:lnTo>
                <a:lnTo>
                  <a:pt x="1155033" y="27600"/>
                </a:lnTo>
                <a:lnTo>
                  <a:pt x="1125081" y="7405"/>
                </a:lnTo>
                <a:lnTo>
                  <a:pt x="1088389" y="0"/>
                </a:lnTo>
                <a:close/>
              </a:path>
            </a:pathLst>
          </a:custGeom>
          <a:solidFill>
            <a:srgbClr val="A9D18E"/>
          </a:solidFill>
        </p:spPr>
        <p:txBody>
          <a:bodyPr wrap="square" lIns="0" tIns="0" rIns="0" bIns="0" rtlCol="0"/>
          <a:lstStyle/>
          <a:p>
            <a:endParaRPr/>
          </a:p>
        </p:txBody>
      </p:sp>
      <p:sp>
        <p:nvSpPr>
          <p:cNvPr id="58" name="object 56"/>
          <p:cNvSpPr txBox="1"/>
          <p:nvPr/>
        </p:nvSpPr>
        <p:spPr>
          <a:xfrm>
            <a:off x="7444231" y="5543093"/>
            <a:ext cx="948690" cy="391160"/>
          </a:xfrm>
          <a:prstGeom prst="rect">
            <a:avLst/>
          </a:prstGeom>
        </p:spPr>
        <p:txBody>
          <a:bodyPr vert="horz" wrap="square" lIns="0" tIns="12700" rIns="0" bIns="0" rtlCol="0">
            <a:spAutoFit/>
          </a:bodyPr>
          <a:lstStyle/>
          <a:p>
            <a:pPr marL="12700">
              <a:lnSpc>
                <a:spcPct val="100000"/>
              </a:lnSpc>
              <a:spcBef>
                <a:spcPts val="100"/>
              </a:spcBef>
            </a:pPr>
            <a:r>
              <a:rPr sz="2400" spc="-145" dirty="0">
                <a:latin typeface="Noto Sans CJK JP Regular"/>
                <a:cs typeface="Noto Sans CJK JP Regular"/>
              </a:rPr>
              <a:t>Sharon</a:t>
            </a:r>
            <a:endParaRPr sz="2400" dirty="0">
              <a:latin typeface="Noto Sans CJK JP Regular"/>
              <a:cs typeface="Noto Sans CJK JP Regular"/>
            </a:endParaRPr>
          </a:p>
        </p:txBody>
      </p:sp>
      <p:sp>
        <p:nvSpPr>
          <p:cNvPr id="59" name="object 57"/>
          <p:cNvSpPr/>
          <p:nvPr/>
        </p:nvSpPr>
        <p:spPr>
          <a:xfrm>
            <a:off x="6509766" y="5064888"/>
            <a:ext cx="711200" cy="409575"/>
          </a:xfrm>
          <a:custGeom>
            <a:avLst/>
            <a:gdLst/>
            <a:ahLst/>
            <a:cxnLst/>
            <a:rect l="l" t="t" r="r" b="b"/>
            <a:pathLst>
              <a:path w="711200" h="409575">
                <a:moveTo>
                  <a:pt x="80899" y="289432"/>
                </a:moveTo>
                <a:lnTo>
                  <a:pt x="0" y="409562"/>
                </a:lnTo>
                <a:lnTo>
                  <a:pt x="144652" y="402196"/>
                </a:lnTo>
                <a:lnTo>
                  <a:pt x="122753" y="363461"/>
                </a:lnTo>
                <a:lnTo>
                  <a:pt x="107823" y="363461"/>
                </a:lnTo>
                <a:lnTo>
                  <a:pt x="95123" y="340906"/>
                </a:lnTo>
                <a:lnTo>
                  <a:pt x="106397" y="334532"/>
                </a:lnTo>
                <a:lnTo>
                  <a:pt x="80899" y="289432"/>
                </a:lnTo>
                <a:close/>
              </a:path>
              <a:path w="711200" h="409575">
                <a:moveTo>
                  <a:pt x="106397" y="334532"/>
                </a:moveTo>
                <a:lnTo>
                  <a:pt x="95123" y="340906"/>
                </a:lnTo>
                <a:lnTo>
                  <a:pt x="107823" y="363461"/>
                </a:lnTo>
                <a:lnTo>
                  <a:pt x="119137" y="357065"/>
                </a:lnTo>
                <a:lnTo>
                  <a:pt x="106397" y="334532"/>
                </a:lnTo>
                <a:close/>
              </a:path>
              <a:path w="711200" h="409575">
                <a:moveTo>
                  <a:pt x="119137" y="357065"/>
                </a:moveTo>
                <a:lnTo>
                  <a:pt x="107823" y="363461"/>
                </a:lnTo>
                <a:lnTo>
                  <a:pt x="122753" y="363461"/>
                </a:lnTo>
                <a:lnTo>
                  <a:pt x="119137" y="357065"/>
                </a:lnTo>
                <a:close/>
              </a:path>
              <a:path w="711200" h="409575">
                <a:moveTo>
                  <a:pt x="698118" y="0"/>
                </a:moveTo>
                <a:lnTo>
                  <a:pt x="106397" y="334532"/>
                </a:lnTo>
                <a:lnTo>
                  <a:pt x="119137" y="357065"/>
                </a:lnTo>
                <a:lnTo>
                  <a:pt x="710818" y="22605"/>
                </a:lnTo>
                <a:lnTo>
                  <a:pt x="698118" y="0"/>
                </a:lnTo>
                <a:close/>
              </a:path>
            </a:pathLst>
          </a:custGeom>
          <a:solidFill>
            <a:srgbClr val="000000"/>
          </a:solidFill>
        </p:spPr>
        <p:txBody>
          <a:bodyPr wrap="square" lIns="0" tIns="0" rIns="0" bIns="0" rtlCol="0"/>
          <a:lstStyle/>
          <a:p>
            <a:endParaRPr/>
          </a:p>
        </p:txBody>
      </p:sp>
      <p:sp>
        <p:nvSpPr>
          <p:cNvPr id="60" name="object 58"/>
          <p:cNvSpPr/>
          <p:nvPr/>
        </p:nvSpPr>
        <p:spPr>
          <a:xfrm>
            <a:off x="7207504" y="5064888"/>
            <a:ext cx="711200" cy="409575"/>
          </a:xfrm>
          <a:custGeom>
            <a:avLst/>
            <a:gdLst/>
            <a:ahLst/>
            <a:cxnLst/>
            <a:rect l="l" t="t" r="r" b="b"/>
            <a:pathLst>
              <a:path w="711200" h="409575">
                <a:moveTo>
                  <a:pt x="591681" y="357065"/>
                </a:moveTo>
                <a:lnTo>
                  <a:pt x="566166" y="402196"/>
                </a:lnTo>
                <a:lnTo>
                  <a:pt x="710819" y="409562"/>
                </a:lnTo>
                <a:lnTo>
                  <a:pt x="679773" y="363461"/>
                </a:lnTo>
                <a:lnTo>
                  <a:pt x="602996" y="363461"/>
                </a:lnTo>
                <a:lnTo>
                  <a:pt x="591681" y="357065"/>
                </a:lnTo>
                <a:close/>
              </a:path>
              <a:path w="711200" h="409575">
                <a:moveTo>
                  <a:pt x="604421" y="334532"/>
                </a:moveTo>
                <a:lnTo>
                  <a:pt x="591681" y="357065"/>
                </a:lnTo>
                <a:lnTo>
                  <a:pt x="602996" y="363461"/>
                </a:lnTo>
                <a:lnTo>
                  <a:pt x="615696" y="340906"/>
                </a:lnTo>
                <a:lnTo>
                  <a:pt x="604421" y="334532"/>
                </a:lnTo>
                <a:close/>
              </a:path>
              <a:path w="711200" h="409575">
                <a:moveTo>
                  <a:pt x="629920" y="289432"/>
                </a:moveTo>
                <a:lnTo>
                  <a:pt x="604421" y="334532"/>
                </a:lnTo>
                <a:lnTo>
                  <a:pt x="615696" y="340906"/>
                </a:lnTo>
                <a:lnTo>
                  <a:pt x="602996" y="363461"/>
                </a:lnTo>
                <a:lnTo>
                  <a:pt x="679773" y="363461"/>
                </a:lnTo>
                <a:lnTo>
                  <a:pt x="629920" y="289432"/>
                </a:lnTo>
                <a:close/>
              </a:path>
              <a:path w="711200" h="409575">
                <a:moveTo>
                  <a:pt x="12700" y="0"/>
                </a:moveTo>
                <a:lnTo>
                  <a:pt x="0" y="22605"/>
                </a:lnTo>
                <a:lnTo>
                  <a:pt x="591681" y="357065"/>
                </a:lnTo>
                <a:lnTo>
                  <a:pt x="604421" y="334532"/>
                </a:lnTo>
                <a:lnTo>
                  <a:pt x="12700" y="0"/>
                </a:lnTo>
                <a:close/>
              </a:path>
            </a:pathLst>
          </a:custGeom>
          <a:solidFill>
            <a:srgbClr val="000000"/>
          </a:solidFill>
        </p:spPr>
        <p:txBody>
          <a:bodyPr wrap="square" lIns="0" tIns="0" rIns="0" bIns="0" rtlCol="0"/>
          <a:lstStyle/>
          <a:p>
            <a:endParaRPr/>
          </a:p>
        </p:txBody>
      </p:sp>
      <p:sp>
        <p:nvSpPr>
          <p:cNvPr id="61" name="object 59"/>
          <p:cNvSpPr txBox="1"/>
          <p:nvPr/>
        </p:nvSpPr>
        <p:spPr>
          <a:xfrm>
            <a:off x="6118859" y="6248400"/>
            <a:ext cx="2380234" cy="243656"/>
          </a:xfrm>
          <a:prstGeom prst="rect">
            <a:avLst/>
          </a:prstGeom>
        </p:spPr>
        <p:txBody>
          <a:bodyPr vert="horz" wrap="square" lIns="0" tIns="0" rIns="0" bIns="0" rtlCol="0">
            <a:spAutoFit/>
          </a:bodyPr>
          <a:lstStyle/>
          <a:p>
            <a:pPr marL="12700">
              <a:lnSpc>
                <a:spcPts val="1920"/>
              </a:lnSpc>
            </a:pPr>
            <a:r>
              <a:rPr sz="1800" spc="-100" dirty="0">
                <a:solidFill>
                  <a:srgbClr val="843B0C"/>
                </a:solidFill>
                <a:latin typeface="Noto Sans CJK JP Regular"/>
                <a:cs typeface="Noto Sans CJK JP Regular"/>
              </a:rPr>
              <a:t>(Koehn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a:t>
            </a:r>
            <a:r>
              <a:rPr sz="1800" spc="-235" dirty="0">
                <a:solidFill>
                  <a:srgbClr val="843B0C"/>
                </a:solidFill>
                <a:latin typeface="Noto Sans CJK JP Regular"/>
                <a:cs typeface="Noto Sans CJK JP Regular"/>
              </a:rPr>
              <a:t> </a:t>
            </a:r>
            <a:r>
              <a:rPr sz="1800" spc="-60" dirty="0">
                <a:solidFill>
                  <a:srgbClr val="843B0C"/>
                </a:solidFill>
                <a:latin typeface="Noto Sans CJK JP Regular"/>
                <a:cs typeface="Noto Sans CJK JP Regular"/>
              </a:rPr>
              <a:t>2003)</a:t>
            </a:r>
            <a:endParaRPr sz="1800" dirty="0">
              <a:latin typeface="Noto Sans CJK JP Regular"/>
              <a:cs typeface="Noto Sans CJK JP Regular"/>
            </a:endParaRPr>
          </a:p>
        </p:txBody>
      </p:sp>
    </p:spTree>
    <p:extLst>
      <p:ext uri="{BB962C8B-B14F-4D97-AF65-F5344CB8AC3E}">
        <p14:creationId xmlns:p14="http://schemas.microsoft.com/office/powerpoint/2010/main" val="97850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12"/>
                                        </p:tgtEl>
                                        <p:attrNameLst>
                                          <p:attrName>style.visibility</p:attrName>
                                        </p:attrNameLst>
                                      </p:cBhvr>
                                      <p:to>
                                        <p:strVal val="visible"/>
                                      </p:to>
                                    </p:set>
                                    <p:animEffect transition="in" filter="fade">
                                      <p:cBhvr>
                                        <p:cTn id="1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animBg="1"/>
      <p:bldP spid="16" grpId="0" animBg="1"/>
      <p:bldP spid="17" grpId="0"/>
      <p:bldP spid="18" grpId="0" animBg="1"/>
      <p:bldP spid="19" grpId="0" animBg="1"/>
      <p:bldP spid="20" grpId="0" animBg="1"/>
      <p:bldP spid="21" grpId="0"/>
      <p:bldP spid="22" grpId="0" animBg="1"/>
      <p:bldP spid="23" grpId="0" animBg="1"/>
      <p:bldP spid="24" grpId="0" animBg="1"/>
      <p:bldP spid="25" grpId="0" animBg="1"/>
      <p:bldP spid="26" grpId="0"/>
      <p:bldP spid="27" grpId="0" animBg="1"/>
      <p:bldP spid="28" grpId="0" animBg="1"/>
      <p:bldP spid="29" grpId="0"/>
      <p:bldP spid="30" grpId="0" animBg="1"/>
      <p:bldP spid="31" grpId="0" animBg="1"/>
      <p:bldP spid="32" grpId="0"/>
      <p:bldP spid="33" grpId="0" animBg="1"/>
      <p:bldP spid="34" grpId="0" animBg="1"/>
      <p:bldP spid="35" grpId="0"/>
      <p:bldP spid="36" grpId="0" animBg="1"/>
      <p:bldP spid="37" grpId="0" animBg="1"/>
      <p:bldP spid="38" grpId="0"/>
      <p:bldP spid="39" grpId="0" animBg="1"/>
      <p:bldP spid="40" grpId="0" animBg="1"/>
      <p:bldP spid="41" grpId="0"/>
      <p:bldP spid="42" grpId="0" animBg="1"/>
      <p:bldP spid="43" grpId="0" animBg="1"/>
      <p:bldP spid="44" grpId="0"/>
      <p:bldP spid="45" grpId="0" animBg="1"/>
      <p:bldP spid="46" grpId="0" animBg="1"/>
      <p:bldP spid="47" grpId="0"/>
      <p:bldP spid="48" grpId="0" animBg="1"/>
      <p:bldP spid="49" grpId="0"/>
      <p:bldP spid="50" grpId="0" animBg="1"/>
      <p:bldP spid="51" grpId="0"/>
      <p:bldP spid="52" grpId="0" animBg="1"/>
      <p:bldP spid="53" grpId="0" animBg="1"/>
      <p:bldP spid="54" grpId="0" animBg="1"/>
      <p:bldP spid="55" grpId="0" animBg="1"/>
      <p:bldP spid="56" grpId="0"/>
      <p:bldP spid="57" grpId="0" animBg="1"/>
      <p:bldP spid="58" grpId="0"/>
      <p:bldP spid="59" grpId="0" animBg="1"/>
      <p:bldP spid="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ctrTitle" idx="4294967295"/>
          </p:nvPr>
        </p:nvSpPr>
        <p:spPr>
          <a:xfrm>
            <a:off x="2778435" y="278827"/>
            <a:ext cx="3379787" cy="696913"/>
          </a:xfrm>
          <a:prstGeom prst="rect">
            <a:avLst/>
          </a:prstGeom>
        </p:spPr>
        <p:txBody>
          <a:bodyPr vert="horz" wrap="square" lIns="0" tIns="12700" rIns="0" bIns="0" rtlCol="0">
            <a:spAutoFit/>
          </a:bodyPr>
          <a:lstStyle/>
          <a:p>
            <a:pPr marL="12700">
              <a:lnSpc>
                <a:spcPct val="100000"/>
              </a:lnSpc>
              <a:spcBef>
                <a:spcPts val="100"/>
              </a:spcBef>
            </a:pPr>
            <a:r>
              <a:rPr dirty="0"/>
              <a:t>统</a:t>
            </a:r>
            <a:r>
              <a:rPr spc="-10" dirty="0"/>
              <a:t>计</a:t>
            </a:r>
            <a:r>
              <a:rPr dirty="0"/>
              <a:t>机器翻译</a:t>
            </a:r>
          </a:p>
        </p:txBody>
      </p:sp>
      <p:sp>
        <p:nvSpPr>
          <p:cNvPr id="6" name="object 3"/>
          <p:cNvSpPr/>
          <p:nvPr/>
        </p:nvSpPr>
        <p:spPr>
          <a:xfrm>
            <a:off x="710183" y="1949195"/>
            <a:ext cx="1022985" cy="565785"/>
          </a:xfrm>
          <a:custGeom>
            <a:avLst/>
            <a:gdLst/>
            <a:ahLst/>
            <a:cxnLst/>
            <a:rect l="l" t="t" r="r" b="b"/>
            <a:pathLst>
              <a:path w="1022985" h="565785">
                <a:moveTo>
                  <a:pt x="928370" y="0"/>
                </a:moveTo>
                <a:lnTo>
                  <a:pt x="94234" y="0"/>
                </a:lnTo>
                <a:lnTo>
                  <a:pt x="57553" y="7401"/>
                </a:lnTo>
                <a:lnTo>
                  <a:pt x="27600" y="27590"/>
                </a:lnTo>
                <a:lnTo>
                  <a:pt x="7405" y="57542"/>
                </a:lnTo>
                <a:lnTo>
                  <a:pt x="0" y="94233"/>
                </a:lnTo>
                <a:lnTo>
                  <a:pt x="0" y="471169"/>
                </a:lnTo>
                <a:lnTo>
                  <a:pt x="7405" y="507861"/>
                </a:lnTo>
                <a:lnTo>
                  <a:pt x="27600" y="537813"/>
                </a:lnTo>
                <a:lnTo>
                  <a:pt x="57553" y="558002"/>
                </a:lnTo>
                <a:lnTo>
                  <a:pt x="94234" y="565403"/>
                </a:lnTo>
                <a:lnTo>
                  <a:pt x="928370" y="565403"/>
                </a:lnTo>
                <a:lnTo>
                  <a:pt x="965061" y="558002"/>
                </a:lnTo>
                <a:lnTo>
                  <a:pt x="995013" y="537813"/>
                </a:lnTo>
                <a:lnTo>
                  <a:pt x="1015202" y="507861"/>
                </a:lnTo>
                <a:lnTo>
                  <a:pt x="1022604" y="471169"/>
                </a:lnTo>
                <a:lnTo>
                  <a:pt x="1022604"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7" name="object 4"/>
          <p:cNvSpPr/>
          <p:nvPr/>
        </p:nvSpPr>
        <p:spPr>
          <a:xfrm>
            <a:off x="2054351" y="1949195"/>
            <a:ext cx="1022985" cy="565785"/>
          </a:xfrm>
          <a:custGeom>
            <a:avLst/>
            <a:gdLst/>
            <a:ahLst/>
            <a:cxnLst/>
            <a:rect l="l" t="t" r="r" b="b"/>
            <a:pathLst>
              <a:path w="1022985" h="565785">
                <a:moveTo>
                  <a:pt x="928370"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4" y="471169"/>
                </a:lnTo>
                <a:lnTo>
                  <a:pt x="1022604"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8" name="object 5"/>
          <p:cNvSpPr/>
          <p:nvPr/>
        </p:nvSpPr>
        <p:spPr>
          <a:xfrm>
            <a:off x="3396996" y="1949195"/>
            <a:ext cx="1022985" cy="565785"/>
          </a:xfrm>
          <a:custGeom>
            <a:avLst/>
            <a:gdLst/>
            <a:ahLst/>
            <a:cxnLst/>
            <a:rect l="l" t="t" r="r" b="b"/>
            <a:pathLst>
              <a:path w="1022985" h="565785">
                <a:moveTo>
                  <a:pt x="928369" y="0"/>
                </a:moveTo>
                <a:lnTo>
                  <a:pt x="94233" y="0"/>
                </a:lnTo>
                <a:lnTo>
                  <a:pt x="57542" y="7401"/>
                </a:lnTo>
                <a:lnTo>
                  <a:pt x="27590" y="27590"/>
                </a:lnTo>
                <a:lnTo>
                  <a:pt x="7401" y="57542"/>
                </a:lnTo>
                <a:lnTo>
                  <a:pt x="0" y="94233"/>
                </a:lnTo>
                <a:lnTo>
                  <a:pt x="0" y="471169"/>
                </a:lnTo>
                <a:lnTo>
                  <a:pt x="7401" y="507861"/>
                </a:lnTo>
                <a:lnTo>
                  <a:pt x="27590" y="537813"/>
                </a:lnTo>
                <a:lnTo>
                  <a:pt x="57542" y="558002"/>
                </a:lnTo>
                <a:lnTo>
                  <a:pt x="94233" y="565403"/>
                </a:lnTo>
                <a:lnTo>
                  <a:pt x="928369" y="565403"/>
                </a:lnTo>
                <a:lnTo>
                  <a:pt x="965061" y="558002"/>
                </a:lnTo>
                <a:lnTo>
                  <a:pt x="995013" y="537813"/>
                </a:lnTo>
                <a:lnTo>
                  <a:pt x="1015202" y="507861"/>
                </a:lnTo>
                <a:lnTo>
                  <a:pt x="1022603" y="471169"/>
                </a:lnTo>
                <a:lnTo>
                  <a:pt x="1022603" y="94233"/>
                </a:lnTo>
                <a:lnTo>
                  <a:pt x="1015202" y="57542"/>
                </a:lnTo>
                <a:lnTo>
                  <a:pt x="995013" y="27590"/>
                </a:lnTo>
                <a:lnTo>
                  <a:pt x="965061" y="7401"/>
                </a:lnTo>
                <a:lnTo>
                  <a:pt x="928369" y="0"/>
                </a:lnTo>
                <a:close/>
              </a:path>
            </a:pathLst>
          </a:custGeom>
          <a:solidFill>
            <a:srgbClr val="FFD966"/>
          </a:solidFill>
        </p:spPr>
        <p:txBody>
          <a:bodyPr wrap="square" lIns="0" tIns="0" rIns="0" bIns="0" rtlCol="0"/>
          <a:lstStyle/>
          <a:p>
            <a:endParaRPr/>
          </a:p>
        </p:txBody>
      </p:sp>
      <p:sp>
        <p:nvSpPr>
          <p:cNvPr id="9" name="object 6"/>
          <p:cNvSpPr/>
          <p:nvPr/>
        </p:nvSpPr>
        <p:spPr>
          <a:xfrm>
            <a:off x="4741164" y="1949195"/>
            <a:ext cx="1022985" cy="565785"/>
          </a:xfrm>
          <a:custGeom>
            <a:avLst/>
            <a:gdLst/>
            <a:ahLst/>
            <a:cxnLst/>
            <a:rect l="l" t="t" r="r" b="b"/>
            <a:pathLst>
              <a:path w="1022985" h="565785">
                <a:moveTo>
                  <a:pt x="928370"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3" y="471169"/>
                </a:lnTo>
                <a:lnTo>
                  <a:pt x="1022603"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10" name="object 7"/>
          <p:cNvSpPr/>
          <p:nvPr/>
        </p:nvSpPr>
        <p:spPr>
          <a:xfrm>
            <a:off x="6048755" y="1949195"/>
            <a:ext cx="1022985" cy="565785"/>
          </a:xfrm>
          <a:custGeom>
            <a:avLst/>
            <a:gdLst/>
            <a:ahLst/>
            <a:cxnLst/>
            <a:rect l="l" t="t" r="r" b="b"/>
            <a:pathLst>
              <a:path w="1022984" h="565785">
                <a:moveTo>
                  <a:pt x="928370"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3" y="471169"/>
                </a:lnTo>
                <a:lnTo>
                  <a:pt x="1022603"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11" name="object 8"/>
          <p:cNvSpPr/>
          <p:nvPr/>
        </p:nvSpPr>
        <p:spPr>
          <a:xfrm>
            <a:off x="7261859" y="1949195"/>
            <a:ext cx="1254760" cy="565785"/>
          </a:xfrm>
          <a:custGeom>
            <a:avLst/>
            <a:gdLst/>
            <a:ahLst/>
            <a:cxnLst/>
            <a:rect l="l" t="t" r="r" b="b"/>
            <a:pathLst>
              <a:path w="1254759" h="565785">
                <a:moveTo>
                  <a:pt x="1160018"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1160018" y="565403"/>
                </a:lnTo>
                <a:lnTo>
                  <a:pt x="1196709" y="558002"/>
                </a:lnTo>
                <a:lnTo>
                  <a:pt x="1226661" y="537813"/>
                </a:lnTo>
                <a:lnTo>
                  <a:pt x="1246850" y="507861"/>
                </a:lnTo>
                <a:lnTo>
                  <a:pt x="1254252" y="471169"/>
                </a:lnTo>
                <a:lnTo>
                  <a:pt x="1254252" y="94233"/>
                </a:lnTo>
                <a:lnTo>
                  <a:pt x="1246850" y="57542"/>
                </a:lnTo>
                <a:lnTo>
                  <a:pt x="1226661" y="27590"/>
                </a:lnTo>
                <a:lnTo>
                  <a:pt x="1196709" y="7401"/>
                </a:lnTo>
                <a:lnTo>
                  <a:pt x="1160018" y="0"/>
                </a:lnTo>
                <a:close/>
              </a:path>
            </a:pathLst>
          </a:custGeom>
          <a:solidFill>
            <a:srgbClr val="FFD966"/>
          </a:solidFill>
        </p:spPr>
        <p:txBody>
          <a:bodyPr wrap="square" lIns="0" tIns="0" rIns="0" bIns="0" rtlCol="0"/>
          <a:lstStyle/>
          <a:p>
            <a:endParaRPr/>
          </a:p>
        </p:txBody>
      </p:sp>
      <p:sp>
        <p:nvSpPr>
          <p:cNvPr id="12" name="object 9"/>
          <p:cNvSpPr txBox="1"/>
          <p:nvPr/>
        </p:nvSpPr>
        <p:spPr>
          <a:xfrm>
            <a:off x="707542" y="1233932"/>
            <a:ext cx="7521575" cy="1174750"/>
          </a:xfrm>
          <a:prstGeom prst="rect">
            <a:avLst/>
          </a:prstGeom>
        </p:spPr>
        <p:txBody>
          <a:bodyPr vert="horz" wrap="square" lIns="0" tIns="13335" rIns="0" bIns="0" rtlCol="0">
            <a:spAutoFit/>
          </a:bodyPr>
          <a:lstStyle/>
          <a:p>
            <a:pPr marL="241300" indent="-228600">
              <a:lnSpc>
                <a:spcPct val="100000"/>
              </a:lnSpc>
              <a:spcBef>
                <a:spcPts val="105"/>
              </a:spcBef>
              <a:buFont typeface="Arial"/>
              <a:buChar char="•"/>
              <a:tabLst>
                <a:tab pos="241300" algn="l"/>
              </a:tabLst>
            </a:pPr>
            <a:r>
              <a:rPr sz="2600" dirty="0">
                <a:latin typeface="Noto Sans Mono CJK JP Regular"/>
                <a:cs typeface="Noto Sans Mono CJK JP Regular"/>
              </a:rPr>
              <a:t>隐变量</a:t>
            </a:r>
            <a:r>
              <a:rPr sz="2600" spc="-15" dirty="0">
                <a:latin typeface="Noto Sans Mono CJK JP Regular"/>
                <a:cs typeface="Noto Sans Mono CJK JP Regular"/>
              </a:rPr>
              <a:t>对</a:t>
            </a:r>
            <a:r>
              <a:rPr sz="2600" dirty="0">
                <a:latin typeface="Noto Sans Mono CJK JP Regular"/>
                <a:cs typeface="Noto Sans Mono CJK JP Regular"/>
              </a:rPr>
              <a:t>数线性</a:t>
            </a:r>
            <a:r>
              <a:rPr sz="2600" spc="-15" dirty="0">
                <a:latin typeface="Noto Sans Mono CJK JP Regular"/>
                <a:cs typeface="Noto Sans Mono CJK JP Regular"/>
              </a:rPr>
              <a:t>模</a:t>
            </a:r>
            <a:r>
              <a:rPr sz="2600" dirty="0">
                <a:latin typeface="Noto Sans Mono CJK JP Regular"/>
                <a:cs typeface="Noto Sans Mono CJK JP Regular"/>
              </a:rPr>
              <a:t>型：在</a:t>
            </a:r>
            <a:r>
              <a:rPr sz="2600" spc="-15" dirty="0">
                <a:latin typeface="Noto Sans Mono CJK JP Regular"/>
                <a:cs typeface="Noto Sans Mono CJK JP Regular"/>
              </a:rPr>
              <a:t>隐</a:t>
            </a:r>
            <a:r>
              <a:rPr sz="2600" dirty="0">
                <a:latin typeface="Noto Sans Mono CJK JP Regular"/>
                <a:cs typeface="Noto Sans Mono CJK JP Regular"/>
              </a:rPr>
              <a:t>式语言</a:t>
            </a:r>
            <a:r>
              <a:rPr sz="2600" spc="-15" dirty="0">
                <a:latin typeface="Noto Sans Mono CJK JP Regular"/>
                <a:cs typeface="Noto Sans Mono CJK JP Regular"/>
              </a:rPr>
              <a:t>结</a:t>
            </a:r>
            <a:r>
              <a:rPr sz="2600" dirty="0">
                <a:latin typeface="Noto Sans Mono CJK JP Regular"/>
                <a:cs typeface="Noto Sans Mono CJK JP Regular"/>
              </a:rPr>
              <a:t>构上设</a:t>
            </a:r>
            <a:r>
              <a:rPr sz="2600" spc="-15" dirty="0">
                <a:latin typeface="Noto Sans Mono CJK JP Regular"/>
                <a:cs typeface="Noto Sans Mono CJK JP Regular"/>
              </a:rPr>
              <a:t>计</a:t>
            </a:r>
            <a:r>
              <a:rPr sz="2600" dirty="0">
                <a:latin typeface="Noto Sans Mono CJK JP Regular"/>
                <a:cs typeface="Noto Sans Mono CJK JP Regular"/>
              </a:rPr>
              <a:t>特征</a:t>
            </a:r>
            <a:endParaRPr sz="2600">
              <a:latin typeface="Noto Sans Mono CJK JP Regular"/>
              <a:cs typeface="Noto Sans Mono CJK JP Regular"/>
            </a:endParaRPr>
          </a:p>
          <a:p>
            <a:pPr>
              <a:lnSpc>
                <a:spcPct val="100000"/>
              </a:lnSpc>
              <a:spcBef>
                <a:spcPts val="50"/>
              </a:spcBef>
            </a:pPr>
            <a:endParaRPr sz="2600">
              <a:latin typeface="Times New Roman"/>
              <a:cs typeface="Times New Roman"/>
            </a:endParaRPr>
          </a:p>
          <a:p>
            <a:pPr marL="208915">
              <a:lnSpc>
                <a:spcPct val="100000"/>
              </a:lnSpc>
              <a:tabLst>
                <a:tab pos="1704975" algn="l"/>
                <a:tab pos="2896235" algn="l"/>
                <a:tab pos="4239895" algn="l"/>
                <a:tab pos="5699760" algn="l"/>
                <a:tab pos="6877684" algn="l"/>
              </a:tabLst>
            </a:pPr>
            <a:r>
              <a:rPr sz="2400" dirty="0">
                <a:latin typeface="Noto Sans CJK JP Regular"/>
                <a:cs typeface="Noto Sans CJK JP Regular"/>
              </a:rPr>
              <a:t>布什	与	沙龙	举行	了	会谈</a:t>
            </a:r>
            <a:endParaRPr sz="2400">
              <a:latin typeface="Noto Sans CJK JP Regular"/>
              <a:cs typeface="Noto Sans CJK JP Regular"/>
            </a:endParaRPr>
          </a:p>
        </p:txBody>
      </p:sp>
      <p:sp>
        <p:nvSpPr>
          <p:cNvPr id="13" name="object 10"/>
          <p:cNvSpPr/>
          <p:nvPr/>
        </p:nvSpPr>
        <p:spPr>
          <a:xfrm>
            <a:off x="710183" y="5577840"/>
            <a:ext cx="1022985" cy="565785"/>
          </a:xfrm>
          <a:custGeom>
            <a:avLst/>
            <a:gdLst/>
            <a:ahLst/>
            <a:cxnLst/>
            <a:rect l="l" t="t" r="r" b="b"/>
            <a:pathLst>
              <a:path w="1022985" h="565785">
                <a:moveTo>
                  <a:pt x="928370" y="0"/>
                </a:moveTo>
                <a:lnTo>
                  <a:pt x="94234" y="0"/>
                </a:lnTo>
                <a:lnTo>
                  <a:pt x="57553" y="7405"/>
                </a:lnTo>
                <a:lnTo>
                  <a:pt x="27600" y="27600"/>
                </a:lnTo>
                <a:lnTo>
                  <a:pt x="7405" y="57553"/>
                </a:lnTo>
                <a:lnTo>
                  <a:pt x="0" y="94234"/>
                </a:lnTo>
                <a:lnTo>
                  <a:pt x="0" y="471170"/>
                </a:lnTo>
                <a:lnTo>
                  <a:pt x="7405" y="507850"/>
                </a:lnTo>
                <a:lnTo>
                  <a:pt x="27600" y="537803"/>
                </a:lnTo>
                <a:lnTo>
                  <a:pt x="57553" y="557998"/>
                </a:lnTo>
                <a:lnTo>
                  <a:pt x="94234" y="565404"/>
                </a:lnTo>
                <a:lnTo>
                  <a:pt x="928370" y="565404"/>
                </a:lnTo>
                <a:lnTo>
                  <a:pt x="965061" y="557998"/>
                </a:lnTo>
                <a:lnTo>
                  <a:pt x="995013" y="537803"/>
                </a:lnTo>
                <a:lnTo>
                  <a:pt x="1015202" y="507850"/>
                </a:lnTo>
                <a:lnTo>
                  <a:pt x="1022604" y="471170"/>
                </a:lnTo>
                <a:lnTo>
                  <a:pt x="1022604"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14" name="object 11"/>
          <p:cNvSpPr txBox="1"/>
          <p:nvPr/>
        </p:nvSpPr>
        <p:spPr>
          <a:xfrm>
            <a:off x="894689" y="5645607"/>
            <a:ext cx="655955" cy="391160"/>
          </a:xfrm>
          <a:prstGeom prst="rect">
            <a:avLst/>
          </a:prstGeom>
        </p:spPr>
        <p:txBody>
          <a:bodyPr vert="horz" wrap="square" lIns="0" tIns="12700" rIns="0" bIns="0" rtlCol="0">
            <a:spAutoFit/>
          </a:bodyPr>
          <a:lstStyle/>
          <a:p>
            <a:pPr marL="12700">
              <a:lnSpc>
                <a:spcPct val="100000"/>
              </a:lnSpc>
              <a:spcBef>
                <a:spcPts val="100"/>
              </a:spcBef>
            </a:pPr>
            <a:r>
              <a:rPr sz="2400" spc="-165" dirty="0">
                <a:latin typeface="Noto Sans CJK JP Regular"/>
                <a:cs typeface="Noto Sans CJK JP Regular"/>
              </a:rPr>
              <a:t>Bush</a:t>
            </a:r>
            <a:endParaRPr sz="2400">
              <a:latin typeface="Noto Sans CJK JP Regular"/>
              <a:cs typeface="Noto Sans CJK JP Regular"/>
            </a:endParaRPr>
          </a:p>
        </p:txBody>
      </p:sp>
      <p:sp>
        <p:nvSpPr>
          <p:cNvPr id="15" name="object 12"/>
          <p:cNvSpPr/>
          <p:nvPr/>
        </p:nvSpPr>
        <p:spPr>
          <a:xfrm>
            <a:off x="2150364" y="5577840"/>
            <a:ext cx="1022985" cy="565785"/>
          </a:xfrm>
          <a:custGeom>
            <a:avLst/>
            <a:gdLst/>
            <a:ahLst/>
            <a:cxnLst/>
            <a:rect l="l" t="t" r="r" b="b"/>
            <a:pathLst>
              <a:path w="1022985" h="565785">
                <a:moveTo>
                  <a:pt x="928369"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69" y="565404"/>
                </a:lnTo>
                <a:lnTo>
                  <a:pt x="965061" y="557998"/>
                </a:lnTo>
                <a:lnTo>
                  <a:pt x="995013" y="537803"/>
                </a:lnTo>
                <a:lnTo>
                  <a:pt x="1015202" y="507850"/>
                </a:lnTo>
                <a:lnTo>
                  <a:pt x="1022604" y="471170"/>
                </a:lnTo>
                <a:lnTo>
                  <a:pt x="1022604" y="94234"/>
                </a:lnTo>
                <a:lnTo>
                  <a:pt x="1015202" y="57553"/>
                </a:lnTo>
                <a:lnTo>
                  <a:pt x="995013" y="27600"/>
                </a:lnTo>
                <a:lnTo>
                  <a:pt x="965061" y="7405"/>
                </a:lnTo>
                <a:lnTo>
                  <a:pt x="928369" y="0"/>
                </a:lnTo>
                <a:close/>
              </a:path>
            </a:pathLst>
          </a:custGeom>
          <a:solidFill>
            <a:srgbClr val="A9D18E"/>
          </a:solidFill>
        </p:spPr>
        <p:txBody>
          <a:bodyPr wrap="square" lIns="0" tIns="0" rIns="0" bIns="0" rtlCol="0"/>
          <a:lstStyle/>
          <a:p>
            <a:endParaRPr/>
          </a:p>
        </p:txBody>
      </p:sp>
      <p:sp>
        <p:nvSpPr>
          <p:cNvPr id="16" name="object 13"/>
          <p:cNvSpPr txBox="1"/>
          <p:nvPr/>
        </p:nvSpPr>
        <p:spPr>
          <a:xfrm>
            <a:off x="2365629" y="5645607"/>
            <a:ext cx="593090" cy="391160"/>
          </a:xfrm>
          <a:prstGeom prst="rect">
            <a:avLst/>
          </a:prstGeom>
        </p:spPr>
        <p:txBody>
          <a:bodyPr vert="horz" wrap="square" lIns="0" tIns="12700" rIns="0" bIns="0" rtlCol="0">
            <a:spAutoFit/>
          </a:bodyPr>
          <a:lstStyle/>
          <a:p>
            <a:pPr marL="12700">
              <a:lnSpc>
                <a:spcPct val="100000"/>
              </a:lnSpc>
              <a:spcBef>
                <a:spcPts val="100"/>
              </a:spcBef>
            </a:pPr>
            <a:r>
              <a:rPr sz="2400" spc="-130" dirty="0">
                <a:latin typeface="Noto Sans CJK JP Regular"/>
                <a:cs typeface="Noto Sans CJK JP Regular"/>
              </a:rPr>
              <a:t>held</a:t>
            </a:r>
            <a:endParaRPr sz="2400">
              <a:latin typeface="Noto Sans CJK JP Regular"/>
              <a:cs typeface="Noto Sans CJK JP Regular"/>
            </a:endParaRPr>
          </a:p>
        </p:txBody>
      </p:sp>
      <p:sp>
        <p:nvSpPr>
          <p:cNvPr id="17" name="object 14"/>
          <p:cNvSpPr/>
          <p:nvPr/>
        </p:nvSpPr>
        <p:spPr>
          <a:xfrm>
            <a:off x="3429000" y="5577840"/>
            <a:ext cx="1022985" cy="565785"/>
          </a:xfrm>
          <a:custGeom>
            <a:avLst/>
            <a:gdLst/>
            <a:ahLst/>
            <a:cxnLst/>
            <a:rect l="l" t="t" r="r" b="b"/>
            <a:pathLst>
              <a:path w="1022985" h="565785">
                <a:moveTo>
                  <a:pt x="92837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70"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18" name="object 15"/>
          <p:cNvSpPr txBox="1"/>
          <p:nvPr/>
        </p:nvSpPr>
        <p:spPr>
          <a:xfrm>
            <a:off x="3852164" y="5645607"/>
            <a:ext cx="178435" cy="391160"/>
          </a:xfrm>
          <a:prstGeom prst="rect">
            <a:avLst/>
          </a:prstGeom>
        </p:spPr>
        <p:txBody>
          <a:bodyPr vert="horz" wrap="square" lIns="0" tIns="12700" rIns="0" bIns="0" rtlCol="0">
            <a:spAutoFit/>
          </a:bodyPr>
          <a:lstStyle/>
          <a:p>
            <a:pPr marL="12700">
              <a:lnSpc>
                <a:spcPct val="100000"/>
              </a:lnSpc>
              <a:spcBef>
                <a:spcPts val="100"/>
              </a:spcBef>
            </a:pPr>
            <a:r>
              <a:rPr sz="2400" spc="-155" dirty="0">
                <a:latin typeface="Noto Sans CJK JP Regular"/>
                <a:cs typeface="Noto Sans CJK JP Regular"/>
              </a:rPr>
              <a:t>a</a:t>
            </a:r>
            <a:endParaRPr sz="2400">
              <a:latin typeface="Noto Sans CJK JP Regular"/>
              <a:cs typeface="Noto Sans CJK JP Regular"/>
            </a:endParaRPr>
          </a:p>
        </p:txBody>
      </p:sp>
      <p:sp>
        <p:nvSpPr>
          <p:cNvPr id="19" name="object 16"/>
          <p:cNvSpPr/>
          <p:nvPr/>
        </p:nvSpPr>
        <p:spPr>
          <a:xfrm>
            <a:off x="4695444" y="5577840"/>
            <a:ext cx="1022985" cy="565785"/>
          </a:xfrm>
          <a:custGeom>
            <a:avLst/>
            <a:gdLst/>
            <a:ahLst/>
            <a:cxnLst/>
            <a:rect l="l" t="t" r="r" b="b"/>
            <a:pathLst>
              <a:path w="1022985" h="565785">
                <a:moveTo>
                  <a:pt x="928369" y="0"/>
                </a:moveTo>
                <a:lnTo>
                  <a:pt x="94233" y="0"/>
                </a:lnTo>
                <a:lnTo>
                  <a:pt x="57542" y="7405"/>
                </a:lnTo>
                <a:lnTo>
                  <a:pt x="27590" y="27600"/>
                </a:lnTo>
                <a:lnTo>
                  <a:pt x="7401" y="57553"/>
                </a:lnTo>
                <a:lnTo>
                  <a:pt x="0" y="94234"/>
                </a:lnTo>
                <a:lnTo>
                  <a:pt x="0" y="471170"/>
                </a:lnTo>
                <a:lnTo>
                  <a:pt x="7401" y="507850"/>
                </a:lnTo>
                <a:lnTo>
                  <a:pt x="27590" y="537803"/>
                </a:lnTo>
                <a:lnTo>
                  <a:pt x="57542" y="557998"/>
                </a:lnTo>
                <a:lnTo>
                  <a:pt x="94233" y="565404"/>
                </a:lnTo>
                <a:lnTo>
                  <a:pt x="928369"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69" y="0"/>
                </a:lnTo>
                <a:close/>
              </a:path>
            </a:pathLst>
          </a:custGeom>
          <a:solidFill>
            <a:srgbClr val="A9D18E"/>
          </a:solidFill>
        </p:spPr>
        <p:txBody>
          <a:bodyPr wrap="square" lIns="0" tIns="0" rIns="0" bIns="0" rtlCol="0"/>
          <a:lstStyle/>
          <a:p>
            <a:endParaRPr/>
          </a:p>
        </p:txBody>
      </p:sp>
      <p:sp>
        <p:nvSpPr>
          <p:cNvPr id="20" name="object 17"/>
          <p:cNvSpPr txBox="1"/>
          <p:nvPr/>
        </p:nvSpPr>
        <p:spPr>
          <a:xfrm>
            <a:off x="4829238" y="5654751"/>
            <a:ext cx="755396" cy="391160"/>
          </a:xfrm>
          <a:prstGeom prst="rect">
            <a:avLst/>
          </a:prstGeom>
        </p:spPr>
        <p:txBody>
          <a:bodyPr vert="horz" wrap="square" lIns="0" tIns="12700" rIns="0" bIns="0" rtlCol="0">
            <a:spAutoFit/>
          </a:bodyPr>
          <a:lstStyle/>
          <a:p>
            <a:pPr marL="12700">
              <a:lnSpc>
                <a:spcPct val="100000"/>
              </a:lnSpc>
              <a:spcBef>
                <a:spcPts val="100"/>
              </a:spcBef>
            </a:pPr>
            <a:r>
              <a:rPr sz="2400" spc="-160" dirty="0">
                <a:latin typeface="Noto Sans CJK JP Regular"/>
                <a:cs typeface="Noto Sans CJK JP Regular"/>
              </a:rPr>
              <a:t>talk</a:t>
            </a:r>
            <a:endParaRPr sz="2400" dirty="0">
              <a:latin typeface="Noto Sans CJK JP Regular"/>
              <a:cs typeface="Noto Sans CJK JP Regular"/>
            </a:endParaRPr>
          </a:p>
        </p:txBody>
      </p:sp>
      <p:sp>
        <p:nvSpPr>
          <p:cNvPr id="21" name="object 18"/>
          <p:cNvSpPr/>
          <p:nvPr/>
        </p:nvSpPr>
        <p:spPr>
          <a:xfrm>
            <a:off x="6022847" y="5577840"/>
            <a:ext cx="1022985" cy="565785"/>
          </a:xfrm>
          <a:custGeom>
            <a:avLst/>
            <a:gdLst/>
            <a:ahLst/>
            <a:cxnLst/>
            <a:rect l="l" t="t" r="r" b="b"/>
            <a:pathLst>
              <a:path w="1022984" h="565785">
                <a:moveTo>
                  <a:pt x="92837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70"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22" name="object 19"/>
          <p:cNvSpPr txBox="1"/>
          <p:nvPr/>
        </p:nvSpPr>
        <p:spPr>
          <a:xfrm>
            <a:off x="6250051" y="5645607"/>
            <a:ext cx="572770" cy="391160"/>
          </a:xfrm>
          <a:prstGeom prst="rect">
            <a:avLst/>
          </a:prstGeom>
        </p:spPr>
        <p:txBody>
          <a:bodyPr vert="horz" wrap="square" lIns="0" tIns="12700" rIns="0" bIns="0" rtlCol="0">
            <a:spAutoFit/>
          </a:bodyPr>
          <a:lstStyle/>
          <a:p>
            <a:pPr marL="12700">
              <a:lnSpc>
                <a:spcPct val="100000"/>
              </a:lnSpc>
              <a:spcBef>
                <a:spcPts val="100"/>
              </a:spcBef>
            </a:pPr>
            <a:r>
              <a:rPr sz="2400" spc="-190" dirty="0">
                <a:latin typeface="Noto Sans CJK JP Regular"/>
                <a:cs typeface="Noto Sans CJK JP Regular"/>
              </a:rPr>
              <a:t>wi</a:t>
            </a:r>
            <a:r>
              <a:rPr sz="2400" spc="-130" dirty="0">
                <a:latin typeface="Noto Sans CJK JP Regular"/>
                <a:cs typeface="Noto Sans CJK JP Regular"/>
              </a:rPr>
              <a:t>t</a:t>
            </a:r>
            <a:r>
              <a:rPr sz="2400" spc="-140" dirty="0">
                <a:latin typeface="Noto Sans CJK JP Regular"/>
                <a:cs typeface="Noto Sans CJK JP Regular"/>
              </a:rPr>
              <a:t>h</a:t>
            </a:r>
            <a:endParaRPr sz="2400">
              <a:latin typeface="Noto Sans CJK JP Regular"/>
              <a:cs typeface="Noto Sans CJK JP Regular"/>
            </a:endParaRPr>
          </a:p>
        </p:txBody>
      </p:sp>
      <p:sp>
        <p:nvSpPr>
          <p:cNvPr id="23" name="object 20"/>
          <p:cNvSpPr/>
          <p:nvPr/>
        </p:nvSpPr>
        <p:spPr>
          <a:xfrm>
            <a:off x="7261859" y="5577840"/>
            <a:ext cx="1274445" cy="565785"/>
          </a:xfrm>
          <a:custGeom>
            <a:avLst/>
            <a:gdLst/>
            <a:ahLst/>
            <a:cxnLst/>
            <a:rect l="l" t="t" r="r" b="b"/>
            <a:pathLst>
              <a:path w="1274445" h="565785">
                <a:moveTo>
                  <a:pt x="117983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1179830" y="565404"/>
                </a:lnTo>
                <a:lnTo>
                  <a:pt x="1216521" y="557998"/>
                </a:lnTo>
                <a:lnTo>
                  <a:pt x="1246473" y="537803"/>
                </a:lnTo>
                <a:lnTo>
                  <a:pt x="1266662" y="507850"/>
                </a:lnTo>
                <a:lnTo>
                  <a:pt x="1274064" y="471170"/>
                </a:lnTo>
                <a:lnTo>
                  <a:pt x="1274064" y="94234"/>
                </a:lnTo>
                <a:lnTo>
                  <a:pt x="1266662" y="57553"/>
                </a:lnTo>
                <a:lnTo>
                  <a:pt x="1246473" y="27600"/>
                </a:lnTo>
                <a:lnTo>
                  <a:pt x="1216521" y="7405"/>
                </a:lnTo>
                <a:lnTo>
                  <a:pt x="1179830" y="0"/>
                </a:lnTo>
                <a:close/>
              </a:path>
            </a:pathLst>
          </a:custGeom>
          <a:solidFill>
            <a:srgbClr val="A9D18E"/>
          </a:solidFill>
        </p:spPr>
        <p:txBody>
          <a:bodyPr wrap="square" lIns="0" tIns="0" rIns="0" bIns="0" rtlCol="0"/>
          <a:lstStyle/>
          <a:p>
            <a:endParaRPr/>
          </a:p>
        </p:txBody>
      </p:sp>
      <p:sp>
        <p:nvSpPr>
          <p:cNvPr id="24" name="object 21"/>
          <p:cNvSpPr txBox="1"/>
          <p:nvPr/>
        </p:nvSpPr>
        <p:spPr>
          <a:xfrm>
            <a:off x="7425690" y="5645607"/>
            <a:ext cx="948690" cy="391160"/>
          </a:xfrm>
          <a:prstGeom prst="rect">
            <a:avLst/>
          </a:prstGeom>
        </p:spPr>
        <p:txBody>
          <a:bodyPr vert="horz" wrap="square" lIns="0" tIns="12700" rIns="0" bIns="0" rtlCol="0">
            <a:spAutoFit/>
          </a:bodyPr>
          <a:lstStyle/>
          <a:p>
            <a:pPr marL="12700">
              <a:lnSpc>
                <a:spcPct val="100000"/>
              </a:lnSpc>
              <a:spcBef>
                <a:spcPts val="100"/>
              </a:spcBef>
            </a:pPr>
            <a:r>
              <a:rPr sz="2400" spc="-145" dirty="0">
                <a:latin typeface="Noto Sans CJK JP Regular"/>
                <a:cs typeface="Noto Sans CJK JP Regular"/>
              </a:rPr>
              <a:t>Sharon</a:t>
            </a:r>
            <a:endParaRPr sz="2400">
              <a:latin typeface="Noto Sans CJK JP Regular"/>
              <a:cs typeface="Noto Sans CJK JP Regular"/>
            </a:endParaRPr>
          </a:p>
        </p:txBody>
      </p:sp>
      <p:sp>
        <p:nvSpPr>
          <p:cNvPr id="25" name="object 22"/>
          <p:cNvSpPr/>
          <p:nvPr/>
        </p:nvSpPr>
        <p:spPr>
          <a:xfrm>
            <a:off x="4404359" y="2842260"/>
            <a:ext cx="335280" cy="431800"/>
          </a:xfrm>
          <a:custGeom>
            <a:avLst/>
            <a:gdLst/>
            <a:ahLst/>
            <a:cxnLst/>
            <a:rect l="l" t="t" r="r" b="b"/>
            <a:pathLst>
              <a:path w="335279" h="431800">
                <a:moveTo>
                  <a:pt x="0" y="263651"/>
                </a:moveTo>
                <a:lnTo>
                  <a:pt x="83819" y="263651"/>
                </a:lnTo>
                <a:lnTo>
                  <a:pt x="83819" y="0"/>
                </a:lnTo>
                <a:lnTo>
                  <a:pt x="251460" y="0"/>
                </a:lnTo>
                <a:lnTo>
                  <a:pt x="251460" y="263651"/>
                </a:lnTo>
                <a:lnTo>
                  <a:pt x="335279" y="263651"/>
                </a:lnTo>
                <a:lnTo>
                  <a:pt x="167639" y="431291"/>
                </a:lnTo>
                <a:lnTo>
                  <a:pt x="0" y="263651"/>
                </a:lnTo>
                <a:close/>
              </a:path>
            </a:pathLst>
          </a:custGeom>
          <a:ln w="12192">
            <a:solidFill>
              <a:srgbClr val="000000"/>
            </a:solidFill>
          </a:ln>
        </p:spPr>
        <p:txBody>
          <a:bodyPr wrap="square" lIns="0" tIns="0" rIns="0" bIns="0" rtlCol="0"/>
          <a:lstStyle/>
          <a:p>
            <a:endParaRPr/>
          </a:p>
        </p:txBody>
      </p:sp>
      <p:sp>
        <p:nvSpPr>
          <p:cNvPr id="26" name="object 23"/>
          <p:cNvSpPr/>
          <p:nvPr/>
        </p:nvSpPr>
        <p:spPr>
          <a:xfrm>
            <a:off x="4404359" y="4867655"/>
            <a:ext cx="335280" cy="429895"/>
          </a:xfrm>
          <a:custGeom>
            <a:avLst/>
            <a:gdLst/>
            <a:ahLst/>
            <a:cxnLst/>
            <a:rect l="l" t="t" r="r" b="b"/>
            <a:pathLst>
              <a:path w="335279" h="429895">
                <a:moveTo>
                  <a:pt x="0" y="262128"/>
                </a:moveTo>
                <a:lnTo>
                  <a:pt x="83819" y="262128"/>
                </a:lnTo>
                <a:lnTo>
                  <a:pt x="83819" y="0"/>
                </a:lnTo>
                <a:lnTo>
                  <a:pt x="251460" y="0"/>
                </a:lnTo>
                <a:lnTo>
                  <a:pt x="251460" y="262128"/>
                </a:lnTo>
                <a:lnTo>
                  <a:pt x="335279" y="262128"/>
                </a:lnTo>
                <a:lnTo>
                  <a:pt x="167639" y="429768"/>
                </a:lnTo>
                <a:lnTo>
                  <a:pt x="0" y="262128"/>
                </a:lnTo>
                <a:close/>
              </a:path>
            </a:pathLst>
          </a:custGeom>
          <a:ln w="12192">
            <a:solidFill>
              <a:srgbClr val="000000"/>
            </a:solidFill>
          </a:ln>
        </p:spPr>
        <p:txBody>
          <a:bodyPr wrap="square" lIns="0" tIns="0" rIns="0" bIns="0" rtlCol="0"/>
          <a:lstStyle/>
          <a:p>
            <a:endParaRPr/>
          </a:p>
        </p:txBody>
      </p:sp>
      <p:sp>
        <p:nvSpPr>
          <p:cNvPr id="27" name="object 24"/>
          <p:cNvSpPr/>
          <p:nvPr/>
        </p:nvSpPr>
        <p:spPr>
          <a:xfrm>
            <a:off x="242315" y="5686044"/>
            <a:ext cx="298703" cy="347472"/>
          </a:xfrm>
          <a:prstGeom prst="rect">
            <a:avLst/>
          </a:prstGeom>
          <a:blipFill>
            <a:blip r:embed="rId2" cstate="print"/>
            <a:stretch>
              <a:fillRect/>
            </a:stretch>
          </a:blipFill>
        </p:spPr>
        <p:txBody>
          <a:bodyPr wrap="square" lIns="0" tIns="0" rIns="0" bIns="0" rtlCol="0"/>
          <a:lstStyle/>
          <a:p>
            <a:endParaRPr/>
          </a:p>
        </p:txBody>
      </p:sp>
      <p:sp>
        <p:nvSpPr>
          <p:cNvPr id="28" name="object 25"/>
          <p:cNvSpPr/>
          <p:nvPr/>
        </p:nvSpPr>
        <p:spPr>
          <a:xfrm>
            <a:off x="237743" y="2104644"/>
            <a:ext cx="303275" cy="254508"/>
          </a:xfrm>
          <a:prstGeom prst="rect">
            <a:avLst/>
          </a:prstGeom>
          <a:blipFill>
            <a:blip r:embed="rId3" cstate="print"/>
            <a:stretch>
              <a:fillRect/>
            </a:stretch>
          </a:blipFill>
        </p:spPr>
        <p:txBody>
          <a:bodyPr wrap="square" lIns="0" tIns="0" rIns="0" bIns="0" rtlCol="0"/>
          <a:lstStyle/>
          <a:p>
            <a:endParaRPr/>
          </a:p>
        </p:txBody>
      </p:sp>
      <p:sp>
        <p:nvSpPr>
          <p:cNvPr id="29" name="object 26"/>
          <p:cNvSpPr/>
          <p:nvPr/>
        </p:nvSpPr>
        <p:spPr>
          <a:xfrm>
            <a:off x="1115567" y="3621023"/>
            <a:ext cx="6969252" cy="935736"/>
          </a:xfrm>
          <a:prstGeom prst="rect">
            <a:avLst/>
          </a:prstGeom>
          <a:blipFill>
            <a:blip r:embed="rId4" cstate="print"/>
            <a:stretch>
              <a:fillRect/>
            </a:stretch>
          </a:blipFill>
        </p:spPr>
        <p:txBody>
          <a:bodyPr wrap="square" lIns="0" tIns="0" rIns="0" bIns="0" rtlCol="0"/>
          <a:lstStyle/>
          <a:p>
            <a:endParaRPr/>
          </a:p>
        </p:txBody>
      </p:sp>
      <p:sp>
        <p:nvSpPr>
          <p:cNvPr id="30" name="object 27"/>
          <p:cNvSpPr/>
          <p:nvPr/>
        </p:nvSpPr>
        <p:spPr>
          <a:xfrm>
            <a:off x="842772" y="3488435"/>
            <a:ext cx="7482840" cy="1252855"/>
          </a:xfrm>
          <a:custGeom>
            <a:avLst/>
            <a:gdLst/>
            <a:ahLst/>
            <a:cxnLst/>
            <a:rect l="l" t="t" r="r" b="b"/>
            <a:pathLst>
              <a:path w="7482840" h="1252854">
                <a:moveTo>
                  <a:pt x="0" y="1252727"/>
                </a:moveTo>
                <a:lnTo>
                  <a:pt x="7482840" y="1252727"/>
                </a:lnTo>
                <a:lnTo>
                  <a:pt x="7482840" y="0"/>
                </a:lnTo>
                <a:lnTo>
                  <a:pt x="0" y="0"/>
                </a:lnTo>
                <a:lnTo>
                  <a:pt x="0" y="1252727"/>
                </a:lnTo>
                <a:close/>
              </a:path>
            </a:pathLst>
          </a:custGeom>
          <a:ln w="12191">
            <a:solidFill>
              <a:srgbClr val="000000"/>
            </a:solidFill>
          </a:ln>
        </p:spPr>
        <p:txBody>
          <a:bodyPr wrap="square" lIns="0" tIns="0" rIns="0" bIns="0" rtlCol="0"/>
          <a:lstStyle/>
          <a:p>
            <a:endParaRPr/>
          </a:p>
        </p:txBody>
      </p:sp>
      <p:sp>
        <p:nvSpPr>
          <p:cNvPr id="31" name="object 28"/>
          <p:cNvSpPr txBox="1"/>
          <p:nvPr/>
        </p:nvSpPr>
        <p:spPr>
          <a:xfrm>
            <a:off x="6289040" y="4759197"/>
            <a:ext cx="2040255" cy="299720"/>
          </a:xfrm>
          <a:prstGeom prst="rect">
            <a:avLst/>
          </a:prstGeom>
        </p:spPr>
        <p:txBody>
          <a:bodyPr vert="horz" wrap="square" lIns="0" tIns="12700" rIns="0" bIns="0" rtlCol="0">
            <a:spAutoFit/>
          </a:bodyPr>
          <a:lstStyle/>
          <a:p>
            <a:pPr marL="12700">
              <a:lnSpc>
                <a:spcPct val="100000"/>
              </a:lnSpc>
              <a:spcBef>
                <a:spcPts val="100"/>
              </a:spcBef>
            </a:pPr>
            <a:r>
              <a:rPr sz="1800" spc="-65" dirty="0">
                <a:solidFill>
                  <a:srgbClr val="843B0C"/>
                </a:solidFill>
                <a:latin typeface="Noto Sans CJK JP Regular"/>
                <a:cs typeface="Noto Sans CJK JP Regular"/>
              </a:rPr>
              <a:t>(Och </a:t>
            </a:r>
            <a:r>
              <a:rPr sz="1800" spc="-105" dirty="0">
                <a:solidFill>
                  <a:srgbClr val="843B0C"/>
                </a:solidFill>
                <a:latin typeface="Noto Sans CJK JP Regular"/>
                <a:cs typeface="Noto Sans CJK JP Regular"/>
              </a:rPr>
              <a:t>and </a:t>
            </a:r>
            <a:r>
              <a:rPr sz="1800" spc="-70" dirty="0">
                <a:solidFill>
                  <a:srgbClr val="843B0C"/>
                </a:solidFill>
                <a:latin typeface="Noto Sans CJK JP Regular"/>
                <a:cs typeface="Noto Sans CJK JP Regular"/>
              </a:rPr>
              <a:t>Ney,</a:t>
            </a:r>
            <a:r>
              <a:rPr sz="1800" spc="45" dirty="0">
                <a:solidFill>
                  <a:srgbClr val="843B0C"/>
                </a:solidFill>
                <a:latin typeface="Noto Sans CJK JP Regular"/>
                <a:cs typeface="Noto Sans CJK JP Regular"/>
              </a:rPr>
              <a:t> </a:t>
            </a:r>
            <a:r>
              <a:rPr sz="1800" spc="-60" dirty="0">
                <a:solidFill>
                  <a:srgbClr val="843B0C"/>
                </a:solidFill>
                <a:latin typeface="Noto Sans CJK JP Regular"/>
                <a:cs typeface="Noto Sans CJK JP Regular"/>
              </a:rPr>
              <a:t>2002)</a:t>
            </a:r>
            <a:endParaRPr sz="1800">
              <a:latin typeface="Noto Sans CJK JP Regular"/>
              <a:cs typeface="Noto Sans CJK JP Regular"/>
            </a:endParaRPr>
          </a:p>
        </p:txBody>
      </p:sp>
    </p:spTree>
    <p:extLst>
      <p:ext uri="{BB962C8B-B14F-4D97-AF65-F5344CB8AC3E}">
        <p14:creationId xmlns:p14="http://schemas.microsoft.com/office/powerpoint/2010/main" val="13265468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00627" y="76200"/>
            <a:ext cx="1144270" cy="696595"/>
          </a:xfrm>
          <a:prstGeom prst="rect">
            <a:avLst/>
          </a:prstGeom>
        </p:spPr>
        <p:txBody>
          <a:bodyPr vert="horz" wrap="square" lIns="0" tIns="12700" rIns="0" bIns="0" rtlCol="0">
            <a:spAutoFit/>
          </a:bodyPr>
          <a:lstStyle/>
          <a:p>
            <a:pPr marL="12700">
              <a:lnSpc>
                <a:spcPct val="100000"/>
              </a:lnSpc>
              <a:spcBef>
                <a:spcPts val="100"/>
              </a:spcBef>
            </a:pPr>
            <a:r>
              <a:rPr sz="4400" dirty="0">
                <a:latin typeface="Noto Sans Mono CJK JP Regular"/>
                <a:cs typeface="Noto Sans Mono CJK JP Regular"/>
              </a:rPr>
              <a:t>例子</a:t>
            </a:r>
            <a:endParaRPr sz="4400">
              <a:latin typeface="Noto Sans Mono CJK JP Regular"/>
              <a:cs typeface="Noto Sans Mono CJK JP Regular"/>
            </a:endParaRPr>
          </a:p>
        </p:txBody>
      </p:sp>
      <p:sp>
        <p:nvSpPr>
          <p:cNvPr id="3" name="object 3"/>
          <p:cNvSpPr/>
          <p:nvPr/>
        </p:nvSpPr>
        <p:spPr>
          <a:xfrm>
            <a:off x="1617392" y="1955976"/>
            <a:ext cx="6198758" cy="453305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728080" y="1016887"/>
            <a:ext cx="1238885" cy="830580"/>
          </a:xfrm>
          <a:custGeom>
            <a:avLst/>
            <a:gdLst/>
            <a:ahLst/>
            <a:cxnLst/>
            <a:rect l="l" t="t" r="r" b="b"/>
            <a:pathLst>
              <a:path w="1238885" h="830580">
                <a:moveTo>
                  <a:pt x="793391" y="752146"/>
                </a:moveTo>
                <a:lnTo>
                  <a:pt x="472153" y="752146"/>
                </a:lnTo>
                <a:lnTo>
                  <a:pt x="493454" y="775633"/>
                </a:lnTo>
                <a:lnTo>
                  <a:pt x="518501" y="795634"/>
                </a:lnTo>
                <a:lnTo>
                  <a:pt x="546758" y="811525"/>
                </a:lnTo>
                <a:lnTo>
                  <a:pt x="577693" y="822682"/>
                </a:lnTo>
                <a:lnTo>
                  <a:pt x="628729" y="830340"/>
                </a:lnTo>
                <a:lnTo>
                  <a:pt x="678550" y="825501"/>
                </a:lnTo>
                <a:lnTo>
                  <a:pt x="724832" y="809331"/>
                </a:lnTo>
                <a:lnTo>
                  <a:pt x="765252" y="782995"/>
                </a:lnTo>
                <a:lnTo>
                  <a:pt x="793391" y="752146"/>
                </a:lnTo>
                <a:close/>
              </a:path>
              <a:path w="1238885" h="830580">
                <a:moveTo>
                  <a:pt x="309389" y="72782"/>
                </a:moveTo>
                <a:lnTo>
                  <a:pt x="227331" y="87074"/>
                </a:lnTo>
                <a:lnTo>
                  <a:pt x="184254" y="110410"/>
                </a:lnTo>
                <a:lnTo>
                  <a:pt x="149577" y="142589"/>
                </a:lnTo>
                <a:lnTo>
                  <a:pt x="124883" y="181757"/>
                </a:lnTo>
                <a:lnTo>
                  <a:pt x="111759" y="226061"/>
                </a:lnTo>
                <a:lnTo>
                  <a:pt x="111788" y="273647"/>
                </a:lnTo>
                <a:lnTo>
                  <a:pt x="110837" y="275552"/>
                </a:lnTo>
                <a:lnTo>
                  <a:pt x="55802" y="293311"/>
                </a:lnTo>
                <a:lnTo>
                  <a:pt x="15748" y="331788"/>
                </a:lnTo>
                <a:lnTo>
                  <a:pt x="0" y="374710"/>
                </a:lnTo>
                <a:lnTo>
                  <a:pt x="3149" y="418527"/>
                </a:lnTo>
                <a:lnTo>
                  <a:pt x="23770" y="458056"/>
                </a:lnTo>
                <a:lnTo>
                  <a:pt x="60437" y="488112"/>
                </a:lnTo>
                <a:lnTo>
                  <a:pt x="44273" y="508156"/>
                </a:lnTo>
                <a:lnTo>
                  <a:pt x="33100" y="530526"/>
                </a:lnTo>
                <a:lnTo>
                  <a:pt x="27276" y="554326"/>
                </a:lnTo>
                <a:lnTo>
                  <a:pt x="27158" y="578664"/>
                </a:lnTo>
                <a:lnTo>
                  <a:pt x="42832" y="621917"/>
                </a:lnTo>
                <a:lnTo>
                  <a:pt x="74105" y="655159"/>
                </a:lnTo>
                <a:lnTo>
                  <a:pt x="116610" y="675176"/>
                </a:lnTo>
                <a:lnTo>
                  <a:pt x="165977" y="678753"/>
                </a:lnTo>
                <a:lnTo>
                  <a:pt x="166928" y="679705"/>
                </a:lnTo>
                <a:lnTo>
                  <a:pt x="167879" y="681610"/>
                </a:lnTo>
                <a:lnTo>
                  <a:pt x="168829" y="682563"/>
                </a:lnTo>
                <a:lnTo>
                  <a:pt x="199904" y="719730"/>
                </a:lnTo>
                <a:lnTo>
                  <a:pt x="238113" y="748460"/>
                </a:lnTo>
                <a:lnTo>
                  <a:pt x="281629" y="768372"/>
                </a:lnTo>
                <a:lnTo>
                  <a:pt x="328620" y="779079"/>
                </a:lnTo>
                <a:lnTo>
                  <a:pt x="377258" y="780200"/>
                </a:lnTo>
                <a:lnTo>
                  <a:pt x="425712" y="771350"/>
                </a:lnTo>
                <a:lnTo>
                  <a:pt x="472153" y="752146"/>
                </a:lnTo>
                <a:lnTo>
                  <a:pt x="793391" y="752146"/>
                </a:lnTo>
                <a:lnTo>
                  <a:pt x="797485" y="747657"/>
                </a:lnTo>
                <a:lnTo>
                  <a:pt x="819208" y="704483"/>
                </a:lnTo>
                <a:lnTo>
                  <a:pt x="992392" y="704483"/>
                </a:lnTo>
                <a:lnTo>
                  <a:pt x="1003800" y="699251"/>
                </a:lnTo>
                <a:lnTo>
                  <a:pt x="1040054" y="666898"/>
                </a:lnTo>
                <a:lnTo>
                  <a:pt x="1064076" y="625577"/>
                </a:lnTo>
                <a:lnTo>
                  <a:pt x="1073082" y="577711"/>
                </a:lnTo>
                <a:lnTo>
                  <a:pt x="1097088" y="572872"/>
                </a:lnTo>
                <a:lnTo>
                  <a:pt x="1142607" y="555326"/>
                </a:lnTo>
                <a:lnTo>
                  <a:pt x="1200335" y="508929"/>
                </a:lnTo>
                <a:lnTo>
                  <a:pt x="1225363" y="469087"/>
                </a:lnTo>
                <a:lnTo>
                  <a:pt x="1238146" y="425325"/>
                </a:lnTo>
                <a:lnTo>
                  <a:pt x="1238335" y="380053"/>
                </a:lnTo>
                <a:lnTo>
                  <a:pt x="1225582" y="335680"/>
                </a:lnTo>
                <a:lnTo>
                  <a:pt x="1199538" y="294615"/>
                </a:lnTo>
                <a:lnTo>
                  <a:pt x="1202390" y="287947"/>
                </a:lnTo>
                <a:lnTo>
                  <a:pt x="1204291" y="282232"/>
                </a:lnTo>
                <a:lnTo>
                  <a:pt x="1206193" y="275552"/>
                </a:lnTo>
                <a:lnTo>
                  <a:pt x="1211630" y="231082"/>
                </a:lnTo>
                <a:lnTo>
                  <a:pt x="1201781" y="188808"/>
                </a:lnTo>
                <a:lnTo>
                  <a:pt x="1178467" y="151613"/>
                </a:lnTo>
                <a:lnTo>
                  <a:pt x="1143516" y="122379"/>
                </a:lnTo>
                <a:lnTo>
                  <a:pt x="1098751" y="103987"/>
                </a:lnTo>
                <a:lnTo>
                  <a:pt x="1096776" y="97307"/>
                </a:lnTo>
                <a:lnTo>
                  <a:pt x="401788" y="97307"/>
                </a:lnTo>
                <a:lnTo>
                  <a:pt x="372294" y="84485"/>
                </a:lnTo>
                <a:lnTo>
                  <a:pt x="341288" y="76222"/>
                </a:lnTo>
                <a:lnTo>
                  <a:pt x="309389" y="72782"/>
                </a:lnTo>
                <a:close/>
              </a:path>
              <a:path w="1238885" h="830580">
                <a:moveTo>
                  <a:pt x="992392" y="704483"/>
                </a:moveTo>
                <a:lnTo>
                  <a:pt x="819208" y="704483"/>
                </a:lnTo>
                <a:lnTo>
                  <a:pt x="839277" y="714492"/>
                </a:lnTo>
                <a:lnTo>
                  <a:pt x="860684" y="721639"/>
                </a:lnTo>
                <a:lnTo>
                  <a:pt x="882984" y="725927"/>
                </a:lnTo>
                <a:lnTo>
                  <a:pt x="905734" y="727356"/>
                </a:lnTo>
                <a:lnTo>
                  <a:pt x="958098" y="720211"/>
                </a:lnTo>
                <a:lnTo>
                  <a:pt x="992392" y="704483"/>
                </a:lnTo>
                <a:close/>
              </a:path>
              <a:path w="1238885" h="830580">
                <a:moveTo>
                  <a:pt x="514674" y="24222"/>
                </a:moveTo>
                <a:lnTo>
                  <a:pt x="469894" y="36767"/>
                </a:lnTo>
                <a:lnTo>
                  <a:pt x="431094" y="61434"/>
                </a:lnTo>
                <a:lnTo>
                  <a:pt x="401788" y="97307"/>
                </a:lnTo>
                <a:lnTo>
                  <a:pt x="1096776" y="97307"/>
                </a:lnTo>
                <a:lnTo>
                  <a:pt x="1092542" y="82985"/>
                </a:lnTo>
                <a:lnTo>
                  <a:pt x="1082588" y="63238"/>
                </a:lnTo>
                <a:lnTo>
                  <a:pt x="1082402" y="62991"/>
                </a:lnTo>
                <a:lnTo>
                  <a:pt x="644254" y="62991"/>
                </a:lnTo>
                <a:lnTo>
                  <a:pt x="636067" y="56190"/>
                </a:lnTo>
                <a:lnTo>
                  <a:pt x="627254" y="50012"/>
                </a:lnTo>
                <a:lnTo>
                  <a:pt x="617906" y="44368"/>
                </a:lnTo>
                <a:lnTo>
                  <a:pt x="608115" y="39166"/>
                </a:lnTo>
                <a:lnTo>
                  <a:pt x="561919" y="24717"/>
                </a:lnTo>
                <a:lnTo>
                  <a:pt x="514674" y="24222"/>
                </a:lnTo>
                <a:close/>
              </a:path>
              <a:path w="1238885" h="830580">
                <a:moveTo>
                  <a:pt x="763657" y="0"/>
                </a:moveTo>
                <a:lnTo>
                  <a:pt x="716159" y="5805"/>
                </a:lnTo>
                <a:lnTo>
                  <a:pt x="674545" y="27338"/>
                </a:lnTo>
                <a:lnTo>
                  <a:pt x="644254" y="62991"/>
                </a:lnTo>
                <a:lnTo>
                  <a:pt x="1082402" y="62991"/>
                </a:lnTo>
                <a:lnTo>
                  <a:pt x="1069066" y="45278"/>
                </a:lnTo>
                <a:lnTo>
                  <a:pt x="1068637" y="44881"/>
                </a:lnTo>
                <a:lnTo>
                  <a:pt x="855334" y="44881"/>
                </a:lnTo>
                <a:lnTo>
                  <a:pt x="846095" y="34714"/>
                </a:lnTo>
                <a:lnTo>
                  <a:pt x="835607" y="25706"/>
                </a:lnTo>
                <a:lnTo>
                  <a:pt x="824051" y="17947"/>
                </a:lnTo>
                <a:lnTo>
                  <a:pt x="811602" y="11531"/>
                </a:lnTo>
                <a:lnTo>
                  <a:pt x="763657" y="0"/>
                </a:lnTo>
                <a:close/>
              </a:path>
              <a:path w="1238885" h="830580">
                <a:moveTo>
                  <a:pt x="971925" y="277"/>
                </a:moveTo>
                <a:lnTo>
                  <a:pt x="929412" y="3553"/>
                </a:lnTo>
                <a:lnTo>
                  <a:pt x="889499" y="18498"/>
                </a:lnTo>
                <a:lnTo>
                  <a:pt x="855334" y="44881"/>
                </a:lnTo>
                <a:lnTo>
                  <a:pt x="1068637" y="44881"/>
                </a:lnTo>
                <a:lnTo>
                  <a:pt x="1052154" y="29641"/>
                </a:lnTo>
                <a:lnTo>
                  <a:pt x="1013889" y="8896"/>
                </a:lnTo>
                <a:lnTo>
                  <a:pt x="971925" y="277"/>
                </a:lnTo>
                <a:close/>
              </a:path>
            </a:pathLst>
          </a:custGeom>
          <a:solidFill>
            <a:srgbClr val="FFFFFF"/>
          </a:solidFill>
        </p:spPr>
        <p:txBody>
          <a:bodyPr wrap="square" lIns="0" tIns="0" rIns="0" bIns="0" rtlCol="0"/>
          <a:lstStyle/>
          <a:p>
            <a:endParaRPr/>
          </a:p>
        </p:txBody>
      </p:sp>
      <p:sp>
        <p:nvSpPr>
          <p:cNvPr id="5" name="object 5"/>
          <p:cNvSpPr/>
          <p:nvPr/>
        </p:nvSpPr>
        <p:spPr>
          <a:xfrm>
            <a:off x="4517804" y="1800491"/>
            <a:ext cx="168298" cy="23256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728080" y="1016887"/>
            <a:ext cx="1238885" cy="830580"/>
          </a:xfrm>
          <a:custGeom>
            <a:avLst/>
            <a:gdLst/>
            <a:ahLst/>
            <a:cxnLst/>
            <a:rect l="l" t="t" r="r" b="b"/>
            <a:pathLst>
              <a:path w="1238885" h="830580">
                <a:moveTo>
                  <a:pt x="111788" y="273647"/>
                </a:moveTo>
                <a:lnTo>
                  <a:pt x="111759" y="226061"/>
                </a:lnTo>
                <a:lnTo>
                  <a:pt x="124883" y="181757"/>
                </a:lnTo>
                <a:lnTo>
                  <a:pt x="149577" y="142589"/>
                </a:lnTo>
                <a:lnTo>
                  <a:pt x="184254" y="110410"/>
                </a:lnTo>
                <a:lnTo>
                  <a:pt x="227331" y="87074"/>
                </a:lnTo>
                <a:lnTo>
                  <a:pt x="277222" y="74434"/>
                </a:lnTo>
                <a:lnTo>
                  <a:pt x="309389" y="72782"/>
                </a:lnTo>
                <a:lnTo>
                  <a:pt x="341288" y="76222"/>
                </a:lnTo>
                <a:lnTo>
                  <a:pt x="372294" y="84485"/>
                </a:lnTo>
                <a:lnTo>
                  <a:pt x="401788" y="97307"/>
                </a:lnTo>
                <a:lnTo>
                  <a:pt x="431094" y="61434"/>
                </a:lnTo>
                <a:lnTo>
                  <a:pt x="469894" y="36767"/>
                </a:lnTo>
                <a:lnTo>
                  <a:pt x="514674" y="24222"/>
                </a:lnTo>
                <a:lnTo>
                  <a:pt x="561919" y="24717"/>
                </a:lnTo>
                <a:lnTo>
                  <a:pt x="608115" y="39166"/>
                </a:lnTo>
                <a:lnTo>
                  <a:pt x="644254" y="62991"/>
                </a:lnTo>
                <a:lnTo>
                  <a:pt x="674545" y="27338"/>
                </a:lnTo>
                <a:lnTo>
                  <a:pt x="716159" y="5805"/>
                </a:lnTo>
                <a:lnTo>
                  <a:pt x="763657" y="0"/>
                </a:lnTo>
                <a:lnTo>
                  <a:pt x="811602" y="11531"/>
                </a:lnTo>
                <a:lnTo>
                  <a:pt x="824051" y="17947"/>
                </a:lnTo>
                <a:lnTo>
                  <a:pt x="835607" y="25706"/>
                </a:lnTo>
                <a:lnTo>
                  <a:pt x="846095" y="34714"/>
                </a:lnTo>
                <a:lnTo>
                  <a:pt x="855334" y="44881"/>
                </a:lnTo>
                <a:lnTo>
                  <a:pt x="889499" y="18498"/>
                </a:lnTo>
                <a:lnTo>
                  <a:pt x="929412" y="3553"/>
                </a:lnTo>
                <a:lnTo>
                  <a:pt x="971925" y="277"/>
                </a:lnTo>
                <a:lnTo>
                  <a:pt x="1013889" y="8896"/>
                </a:lnTo>
                <a:lnTo>
                  <a:pt x="1052154" y="29641"/>
                </a:lnTo>
                <a:lnTo>
                  <a:pt x="1082588" y="63238"/>
                </a:lnTo>
                <a:lnTo>
                  <a:pt x="1098751" y="103987"/>
                </a:lnTo>
                <a:lnTo>
                  <a:pt x="1143516" y="122379"/>
                </a:lnTo>
                <a:lnTo>
                  <a:pt x="1178467" y="151613"/>
                </a:lnTo>
                <a:lnTo>
                  <a:pt x="1201781" y="188808"/>
                </a:lnTo>
                <a:lnTo>
                  <a:pt x="1211630" y="231082"/>
                </a:lnTo>
                <a:lnTo>
                  <a:pt x="1206193" y="275552"/>
                </a:lnTo>
                <a:lnTo>
                  <a:pt x="1204291" y="282232"/>
                </a:lnTo>
                <a:lnTo>
                  <a:pt x="1202390" y="287947"/>
                </a:lnTo>
                <a:lnTo>
                  <a:pt x="1199538" y="294615"/>
                </a:lnTo>
                <a:lnTo>
                  <a:pt x="1225582" y="335680"/>
                </a:lnTo>
                <a:lnTo>
                  <a:pt x="1238335" y="380053"/>
                </a:lnTo>
                <a:lnTo>
                  <a:pt x="1238146" y="425325"/>
                </a:lnTo>
                <a:lnTo>
                  <a:pt x="1225363" y="469087"/>
                </a:lnTo>
                <a:lnTo>
                  <a:pt x="1200335" y="508929"/>
                </a:lnTo>
                <a:lnTo>
                  <a:pt x="1163411" y="542443"/>
                </a:lnTo>
                <a:lnTo>
                  <a:pt x="1120381" y="565440"/>
                </a:lnTo>
                <a:lnTo>
                  <a:pt x="1073082" y="577711"/>
                </a:lnTo>
                <a:lnTo>
                  <a:pt x="1064076" y="625577"/>
                </a:lnTo>
                <a:lnTo>
                  <a:pt x="1040054" y="666898"/>
                </a:lnTo>
                <a:lnTo>
                  <a:pt x="1003800" y="699251"/>
                </a:lnTo>
                <a:lnTo>
                  <a:pt x="958098" y="720211"/>
                </a:lnTo>
                <a:lnTo>
                  <a:pt x="905734" y="727356"/>
                </a:lnTo>
                <a:lnTo>
                  <a:pt x="882984" y="725927"/>
                </a:lnTo>
                <a:lnTo>
                  <a:pt x="860684" y="721639"/>
                </a:lnTo>
                <a:lnTo>
                  <a:pt x="839277" y="714492"/>
                </a:lnTo>
                <a:lnTo>
                  <a:pt x="819208" y="704483"/>
                </a:lnTo>
                <a:lnTo>
                  <a:pt x="797485" y="747657"/>
                </a:lnTo>
                <a:lnTo>
                  <a:pt x="765252" y="782995"/>
                </a:lnTo>
                <a:lnTo>
                  <a:pt x="724832" y="809331"/>
                </a:lnTo>
                <a:lnTo>
                  <a:pt x="678550" y="825501"/>
                </a:lnTo>
                <a:lnTo>
                  <a:pt x="628729" y="830340"/>
                </a:lnTo>
                <a:lnTo>
                  <a:pt x="577693" y="822682"/>
                </a:lnTo>
                <a:lnTo>
                  <a:pt x="546758" y="811525"/>
                </a:lnTo>
                <a:lnTo>
                  <a:pt x="518501" y="795634"/>
                </a:lnTo>
                <a:lnTo>
                  <a:pt x="493454" y="775633"/>
                </a:lnTo>
                <a:lnTo>
                  <a:pt x="472153" y="752146"/>
                </a:lnTo>
                <a:lnTo>
                  <a:pt x="425712" y="771350"/>
                </a:lnTo>
                <a:lnTo>
                  <a:pt x="377258" y="780200"/>
                </a:lnTo>
                <a:lnTo>
                  <a:pt x="328620" y="779079"/>
                </a:lnTo>
                <a:lnTo>
                  <a:pt x="281629" y="768372"/>
                </a:lnTo>
                <a:lnTo>
                  <a:pt x="238113" y="748460"/>
                </a:lnTo>
                <a:lnTo>
                  <a:pt x="199904" y="719730"/>
                </a:lnTo>
                <a:lnTo>
                  <a:pt x="168829" y="682563"/>
                </a:lnTo>
                <a:lnTo>
                  <a:pt x="167879" y="681610"/>
                </a:lnTo>
                <a:lnTo>
                  <a:pt x="166928" y="679705"/>
                </a:lnTo>
                <a:lnTo>
                  <a:pt x="165977" y="678753"/>
                </a:lnTo>
                <a:lnTo>
                  <a:pt x="116610" y="675176"/>
                </a:lnTo>
                <a:lnTo>
                  <a:pt x="74105" y="655159"/>
                </a:lnTo>
                <a:lnTo>
                  <a:pt x="42832" y="621917"/>
                </a:lnTo>
                <a:lnTo>
                  <a:pt x="27158" y="578664"/>
                </a:lnTo>
                <a:lnTo>
                  <a:pt x="27276" y="554326"/>
                </a:lnTo>
                <a:lnTo>
                  <a:pt x="33100" y="530526"/>
                </a:lnTo>
                <a:lnTo>
                  <a:pt x="44273" y="508156"/>
                </a:lnTo>
                <a:lnTo>
                  <a:pt x="60437" y="488112"/>
                </a:lnTo>
                <a:lnTo>
                  <a:pt x="23770" y="458056"/>
                </a:lnTo>
                <a:lnTo>
                  <a:pt x="3149" y="418527"/>
                </a:lnTo>
                <a:lnTo>
                  <a:pt x="0" y="374710"/>
                </a:lnTo>
                <a:lnTo>
                  <a:pt x="15748" y="331788"/>
                </a:lnTo>
                <a:lnTo>
                  <a:pt x="33413" y="310272"/>
                </a:lnTo>
                <a:lnTo>
                  <a:pt x="55802" y="293311"/>
                </a:lnTo>
                <a:lnTo>
                  <a:pt x="81937" y="281530"/>
                </a:lnTo>
                <a:lnTo>
                  <a:pt x="110837" y="275552"/>
                </a:lnTo>
                <a:lnTo>
                  <a:pt x="111788" y="273647"/>
                </a:lnTo>
                <a:close/>
              </a:path>
            </a:pathLst>
          </a:custGeom>
          <a:ln w="36199">
            <a:solidFill>
              <a:srgbClr val="BEBEBE"/>
            </a:solidFill>
          </a:ln>
        </p:spPr>
        <p:txBody>
          <a:bodyPr wrap="square" lIns="0" tIns="0" rIns="0" bIns="0" rtlCol="0"/>
          <a:lstStyle/>
          <a:p>
            <a:endParaRPr/>
          </a:p>
        </p:txBody>
      </p:sp>
      <p:sp>
        <p:nvSpPr>
          <p:cNvPr id="7" name="object 7"/>
          <p:cNvSpPr/>
          <p:nvPr/>
        </p:nvSpPr>
        <p:spPr>
          <a:xfrm>
            <a:off x="4499711" y="1782398"/>
            <a:ext cx="204484" cy="268755"/>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3789468" y="1502142"/>
            <a:ext cx="73660" cy="15875"/>
          </a:xfrm>
          <a:custGeom>
            <a:avLst/>
            <a:gdLst/>
            <a:ahLst/>
            <a:cxnLst/>
            <a:rect l="l" t="t" r="r" b="b"/>
            <a:pathLst>
              <a:path w="73660" h="15875">
                <a:moveTo>
                  <a:pt x="73216" y="15252"/>
                </a:moveTo>
                <a:lnTo>
                  <a:pt x="54022" y="15282"/>
                </a:lnTo>
                <a:lnTo>
                  <a:pt x="35183" y="12631"/>
                </a:lnTo>
                <a:lnTo>
                  <a:pt x="17056" y="7478"/>
                </a:lnTo>
                <a:lnTo>
                  <a:pt x="0" y="0"/>
                </a:lnTo>
              </a:path>
            </a:pathLst>
          </a:custGeom>
          <a:ln w="36217">
            <a:solidFill>
              <a:srgbClr val="BEBEBE"/>
            </a:solidFill>
          </a:ln>
        </p:spPr>
        <p:txBody>
          <a:bodyPr wrap="square" lIns="0" tIns="0" rIns="0" bIns="0" rtlCol="0"/>
          <a:lstStyle/>
          <a:p>
            <a:endParaRPr/>
          </a:p>
        </p:txBody>
      </p:sp>
      <p:sp>
        <p:nvSpPr>
          <p:cNvPr id="9" name="object 9"/>
          <p:cNvSpPr/>
          <p:nvPr/>
        </p:nvSpPr>
        <p:spPr>
          <a:xfrm>
            <a:off x="3895008" y="1685150"/>
            <a:ext cx="31750" cy="6985"/>
          </a:xfrm>
          <a:custGeom>
            <a:avLst/>
            <a:gdLst/>
            <a:ahLst/>
            <a:cxnLst/>
            <a:rect l="l" t="t" r="r" b="b"/>
            <a:pathLst>
              <a:path w="31750" h="6985">
                <a:moveTo>
                  <a:pt x="31385" y="0"/>
                </a:moveTo>
                <a:lnTo>
                  <a:pt x="23936" y="2113"/>
                </a:lnTo>
                <a:lnTo>
                  <a:pt x="16044" y="4048"/>
                </a:lnTo>
                <a:lnTo>
                  <a:pt x="7977" y="5625"/>
                </a:lnTo>
                <a:lnTo>
                  <a:pt x="0" y="6667"/>
                </a:lnTo>
              </a:path>
            </a:pathLst>
          </a:custGeom>
          <a:ln w="36217">
            <a:solidFill>
              <a:srgbClr val="BEBEBE"/>
            </a:solidFill>
          </a:ln>
        </p:spPr>
        <p:txBody>
          <a:bodyPr wrap="square" lIns="0" tIns="0" rIns="0" bIns="0" rtlCol="0"/>
          <a:lstStyle/>
          <a:p>
            <a:endParaRPr/>
          </a:p>
        </p:txBody>
      </p:sp>
      <p:sp>
        <p:nvSpPr>
          <p:cNvPr id="10" name="object 10"/>
          <p:cNvSpPr/>
          <p:nvPr/>
        </p:nvSpPr>
        <p:spPr>
          <a:xfrm>
            <a:off x="4181219" y="1731861"/>
            <a:ext cx="19050" cy="33655"/>
          </a:xfrm>
          <a:custGeom>
            <a:avLst/>
            <a:gdLst/>
            <a:ahLst/>
            <a:cxnLst/>
            <a:rect l="l" t="t" r="r" b="b"/>
            <a:pathLst>
              <a:path w="19050" h="33655">
                <a:moveTo>
                  <a:pt x="19013" y="33362"/>
                </a:moveTo>
                <a:lnTo>
                  <a:pt x="13636" y="25331"/>
                </a:lnTo>
                <a:lnTo>
                  <a:pt x="8793" y="17033"/>
                </a:lnTo>
                <a:lnTo>
                  <a:pt x="4307" y="8559"/>
                </a:lnTo>
                <a:lnTo>
                  <a:pt x="0" y="0"/>
                </a:lnTo>
              </a:path>
            </a:pathLst>
          </a:custGeom>
          <a:ln w="36168">
            <a:solidFill>
              <a:srgbClr val="BEBEBE"/>
            </a:solidFill>
          </a:ln>
        </p:spPr>
        <p:txBody>
          <a:bodyPr wrap="square" lIns="0" tIns="0" rIns="0" bIns="0" rtlCol="0"/>
          <a:lstStyle/>
          <a:p>
            <a:endParaRPr/>
          </a:p>
        </p:txBody>
      </p:sp>
      <p:sp>
        <p:nvSpPr>
          <p:cNvPr id="11" name="object 11"/>
          <p:cNvSpPr/>
          <p:nvPr/>
        </p:nvSpPr>
        <p:spPr>
          <a:xfrm>
            <a:off x="4547288" y="1682292"/>
            <a:ext cx="7620" cy="36830"/>
          </a:xfrm>
          <a:custGeom>
            <a:avLst/>
            <a:gdLst/>
            <a:ahLst/>
            <a:cxnLst/>
            <a:rect l="l" t="t" r="r" b="b"/>
            <a:pathLst>
              <a:path w="7620" h="36830">
                <a:moveTo>
                  <a:pt x="7605" y="0"/>
                </a:moveTo>
                <a:lnTo>
                  <a:pt x="6550" y="9279"/>
                </a:lnTo>
                <a:lnTo>
                  <a:pt x="4872" y="18467"/>
                </a:lnTo>
                <a:lnTo>
                  <a:pt x="2658" y="27476"/>
                </a:lnTo>
                <a:lnTo>
                  <a:pt x="0" y="36220"/>
                </a:lnTo>
              </a:path>
            </a:pathLst>
          </a:custGeom>
          <a:ln w="36154">
            <a:solidFill>
              <a:srgbClr val="BEBEBE"/>
            </a:solidFill>
          </a:ln>
        </p:spPr>
        <p:txBody>
          <a:bodyPr wrap="square" lIns="0" tIns="0" rIns="0" bIns="0" rtlCol="0"/>
          <a:lstStyle/>
          <a:p>
            <a:endParaRPr/>
          </a:p>
        </p:txBody>
      </p:sp>
      <p:sp>
        <p:nvSpPr>
          <p:cNvPr id="12" name="object 12"/>
          <p:cNvSpPr/>
          <p:nvPr/>
        </p:nvSpPr>
        <p:spPr>
          <a:xfrm>
            <a:off x="4707031" y="1455431"/>
            <a:ext cx="93345" cy="137795"/>
          </a:xfrm>
          <a:custGeom>
            <a:avLst/>
            <a:gdLst/>
            <a:ahLst/>
            <a:cxnLst/>
            <a:rect l="l" t="t" r="r" b="b"/>
            <a:pathLst>
              <a:path w="93345" h="137794">
                <a:moveTo>
                  <a:pt x="0" y="0"/>
                </a:moveTo>
                <a:lnTo>
                  <a:pt x="38624" y="23595"/>
                </a:lnTo>
                <a:lnTo>
                  <a:pt x="67981" y="55767"/>
                </a:lnTo>
                <a:lnTo>
                  <a:pt x="86643" y="94370"/>
                </a:lnTo>
                <a:lnTo>
                  <a:pt x="93181" y="137261"/>
                </a:lnTo>
              </a:path>
            </a:pathLst>
          </a:custGeom>
          <a:ln w="36173">
            <a:solidFill>
              <a:srgbClr val="BEBEBE"/>
            </a:solidFill>
          </a:ln>
        </p:spPr>
        <p:txBody>
          <a:bodyPr wrap="square" lIns="0" tIns="0" rIns="0" bIns="0" rtlCol="0"/>
          <a:lstStyle/>
          <a:p>
            <a:endParaRPr/>
          </a:p>
        </p:txBody>
      </p:sp>
      <p:sp>
        <p:nvSpPr>
          <p:cNvPr id="13" name="object 13"/>
          <p:cNvSpPr/>
          <p:nvPr/>
        </p:nvSpPr>
        <p:spPr>
          <a:xfrm>
            <a:off x="4885787" y="1308645"/>
            <a:ext cx="41275" cy="52069"/>
          </a:xfrm>
          <a:custGeom>
            <a:avLst/>
            <a:gdLst/>
            <a:ahLst/>
            <a:cxnLst/>
            <a:rect l="l" t="t" r="r" b="b"/>
            <a:pathLst>
              <a:path w="41275" h="52069">
                <a:moveTo>
                  <a:pt x="40879" y="0"/>
                </a:moveTo>
                <a:lnTo>
                  <a:pt x="32888" y="14609"/>
                </a:lnTo>
                <a:lnTo>
                  <a:pt x="23292" y="28236"/>
                </a:lnTo>
                <a:lnTo>
                  <a:pt x="12269" y="40614"/>
                </a:lnTo>
                <a:lnTo>
                  <a:pt x="0" y="51473"/>
                </a:lnTo>
              </a:path>
            </a:pathLst>
          </a:custGeom>
          <a:ln w="36178">
            <a:solidFill>
              <a:srgbClr val="BEBEBE"/>
            </a:solidFill>
          </a:ln>
        </p:spPr>
        <p:txBody>
          <a:bodyPr wrap="square" lIns="0" tIns="0" rIns="0" bIns="0" rtlCol="0"/>
          <a:lstStyle/>
          <a:p>
            <a:endParaRPr/>
          </a:p>
        </p:txBody>
      </p:sp>
      <p:sp>
        <p:nvSpPr>
          <p:cNvPr id="14" name="object 14"/>
          <p:cNvSpPr/>
          <p:nvPr/>
        </p:nvSpPr>
        <p:spPr>
          <a:xfrm>
            <a:off x="4826831" y="1118017"/>
            <a:ext cx="3175" cy="25400"/>
          </a:xfrm>
          <a:custGeom>
            <a:avLst/>
            <a:gdLst/>
            <a:ahLst/>
            <a:cxnLst/>
            <a:rect l="l" t="t" r="r" b="b"/>
            <a:pathLst>
              <a:path w="3175" h="25400">
                <a:moveTo>
                  <a:pt x="0" y="0"/>
                </a:moveTo>
                <a:lnTo>
                  <a:pt x="1901" y="8572"/>
                </a:lnTo>
                <a:lnTo>
                  <a:pt x="2852" y="16192"/>
                </a:lnTo>
                <a:lnTo>
                  <a:pt x="2852" y="24777"/>
                </a:lnTo>
              </a:path>
            </a:pathLst>
          </a:custGeom>
          <a:ln w="36152">
            <a:solidFill>
              <a:srgbClr val="BEBEBE"/>
            </a:solidFill>
          </a:ln>
        </p:spPr>
        <p:txBody>
          <a:bodyPr wrap="square" lIns="0" tIns="0" rIns="0" bIns="0" rtlCol="0"/>
          <a:lstStyle/>
          <a:p>
            <a:endParaRPr/>
          </a:p>
        </p:txBody>
      </p:sp>
      <p:sp>
        <p:nvSpPr>
          <p:cNvPr id="15" name="object 15"/>
          <p:cNvSpPr/>
          <p:nvPr/>
        </p:nvSpPr>
        <p:spPr>
          <a:xfrm>
            <a:off x="4561549" y="1058911"/>
            <a:ext cx="22225" cy="31115"/>
          </a:xfrm>
          <a:custGeom>
            <a:avLst/>
            <a:gdLst/>
            <a:ahLst/>
            <a:cxnLst/>
            <a:rect l="l" t="t" r="r" b="b"/>
            <a:pathLst>
              <a:path w="22225" h="31115">
                <a:moveTo>
                  <a:pt x="0" y="30505"/>
                </a:moveTo>
                <a:lnTo>
                  <a:pt x="4619" y="22654"/>
                </a:lnTo>
                <a:lnTo>
                  <a:pt x="9863" y="14895"/>
                </a:lnTo>
                <a:lnTo>
                  <a:pt x="15641" y="7315"/>
                </a:lnTo>
                <a:lnTo>
                  <a:pt x="21866" y="0"/>
                </a:lnTo>
              </a:path>
            </a:pathLst>
          </a:custGeom>
          <a:ln w="36175">
            <a:solidFill>
              <a:srgbClr val="BEBEBE"/>
            </a:solidFill>
          </a:ln>
        </p:spPr>
        <p:txBody>
          <a:bodyPr wrap="square" lIns="0" tIns="0" rIns="0" bIns="0" rtlCol="0"/>
          <a:lstStyle/>
          <a:p>
            <a:endParaRPr/>
          </a:p>
        </p:txBody>
      </p:sp>
      <p:sp>
        <p:nvSpPr>
          <p:cNvPr id="16" name="object 16"/>
          <p:cNvSpPr/>
          <p:nvPr/>
        </p:nvSpPr>
        <p:spPr>
          <a:xfrm>
            <a:off x="4362828" y="1077974"/>
            <a:ext cx="10795" cy="27305"/>
          </a:xfrm>
          <a:custGeom>
            <a:avLst/>
            <a:gdLst/>
            <a:ahLst/>
            <a:cxnLst/>
            <a:rect l="l" t="t" r="r" b="b"/>
            <a:pathLst>
              <a:path w="10795" h="27305">
                <a:moveTo>
                  <a:pt x="0" y="26695"/>
                </a:moveTo>
                <a:lnTo>
                  <a:pt x="2168" y="19707"/>
                </a:lnTo>
                <a:lnTo>
                  <a:pt x="4515" y="12990"/>
                </a:lnTo>
                <a:lnTo>
                  <a:pt x="7219" y="6451"/>
                </a:lnTo>
                <a:lnTo>
                  <a:pt x="10457" y="0"/>
                </a:lnTo>
              </a:path>
            </a:pathLst>
          </a:custGeom>
          <a:ln w="36160">
            <a:solidFill>
              <a:srgbClr val="BEBEBE"/>
            </a:solidFill>
          </a:ln>
        </p:spPr>
        <p:txBody>
          <a:bodyPr wrap="square" lIns="0" tIns="0" rIns="0" bIns="0" rtlCol="0"/>
          <a:lstStyle/>
          <a:p>
            <a:endParaRPr/>
          </a:p>
        </p:txBody>
      </p:sp>
      <p:sp>
        <p:nvSpPr>
          <p:cNvPr id="17" name="object 17"/>
          <p:cNvSpPr/>
          <p:nvPr/>
        </p:nvSpPr>
        <p:spPr>
          <a:xfrm>
            <a:off x="4129869" y="1113242"/>
            <a:ext cx="37465" cy="27305"/>
          </a:xfrm>
          <a:custGeom>
            <a:avLst/>
            <a:gdLst/>
            <a:ahLst/>
            <a:cxnLst/>
            <a:rect l="l" t="t" r="r" b="b"/>
            <a:pathLst>
              <a:path w="37464" h="27305">
                <a:moveTo>
                  <a:pt x="0" y="0"/>
                </a:moveTo>
                <a:lnTo>
                  <a:pt x="9804" y="5916"/>
                </a:lnTo>
                <a:lnTo>
                  <a:pt x="19251" y="12276"/>
                </a:lnTo>
                <a:lnTo>
                  <a:pt x="28342" y="19172"/>
                </a:lnTo>
                <a:lnTo>
                  <a:pt x="37077" y="26695"/>
                </a:lnTo>
              </a:path>
            </a:pathLst>
          </a:custGeom>
          <a:ln w="36197">
            <a:solidFill>
              <a:srgbClr val="BEBEBE"/>
            </a:solidFill>
          </a:ln>
        </p:spPr>
        <p:txBody>
          <a:bodyPr wrap="square" lIns="0" tIns="0" rIns="0" bIns="0" rtlCol="0"/>
          <a:lstStyle/>
          <a:p>
            <a:endParaRPr/>
          </a:p>
        </p:txBody>
      </p:sp>
      <p:sp>
        <p:nvSpPr>
          <p:cNvPr id="18" name="object 18"/>
          <p:cNvSpPr/>
          <p:nvPr/>
        </p:nvSpPr>
        <p:spPr>
          <a:xfrm>
            <a:off x="3839868" y="1290534"/>
            <a:ext cx="6985" cy="27305"/>
          </a:xfrm>
          <a:custGeom>
            <a:avLst/>
            <a:gdLst/>
            <a:ahLst/>
            <a:cxnLst/>
            <a:rect l="l" t="t" r="r" b="b"/>
            <a:pathLst>
              <a:path w="6985" h="27305">
                <a:moveTo>
                  <a:pt x="6654" y="26695"/>
                </a:moveTo>
                <a:lnTo>
                  <a:pt x="4545" y="20109"/>
                </a:lnTo>
                <a:lnTo>
                  <a:pt x="2614" y="13347"/>
                </a:lnTo>
                <a:lnTo>
                  <a:pt x="1039" y="6585"/>
                </a:lnTo>
                <a:lnTo>
                  <a:pt x="0" y="0"/>
                </a:lnTo>
              </a:path>
            </a:pathLst>
          </a:custGeom>
          <a:ln w="36155">
            <a:solidFill>
              <a:srgbClr val="BEBEBE"/>
            </a:solidFill>
          </a:ln>
        </p:spPr>
        <p:txBody>
          <a:bodyPr wrap="square" lIns="0" tIns="0" rIns="0" bIns="0" rtlCol="0"/>
          <a:lstStyle/>
          <a:p>
            <a:endParaRPr/>
          </a:p>
        </p:txBody>
      </p:sp>
      <p:sp>
        <p:nvSpPr>
          <p:cNvPr id="19" name="object 19"/>
          <p:cNvSpPr/>
          <p:nvPr/>
        </p:nvSpPr>
        <p:spPr>
          <a:xfrm>
            <a:off x="4112836" y="1320087"/>
            <a:ext cx="139685" cy="223990"/>
          </a:xfrm>
          <a:prstGeom prst="rect">
            <a:avLst/>
          </a:prstGeom>
          <a:blipFill>
            <a:blip r:embed="rId5" cstate="print"/>
            <a:stretch>
              <a:fillRect/>
            </a:stretch>
          </a:blipFill>
        </p:spPr>
        <p:txBody>
          <a:bodyPr wrap="square" lIns="0" tIns="0" rIns="0" bIns="0" rtlCol="0"/>
          <a:lstStyle/>
          <a:p>
            <a:endParaRPr/>
          </a:p>
        </p:txBody>
      </p:sp>
      <p:sp>
        <p:nvSpPr>
          <p:cNvPr id="20" name="object 20"/>
          <p:cNvSpPr/>
          <p:nvPr/>
        </p:nvSpPr>
        <p:spPr>
          <a:xfrm>
            <a:off x="4291513" y="1504047"/>
            <a:ext cx="32384" cy="37465"/>
          </a:xfrm>
          <a:custGeom>
            <a:avLst/>
            <a:gdLst/>
            <a:ahLst/>
            <a:cxnLst/>
            <a:rect l="l" t="t" r="r" b="b"/>
            <a:pathLst>
              <a:path w="32385" h="37464">
                <a:moveTo>
                  <a:pt x="32323" y="0"/>
                </a:moveTo>
                <a:lnTo>
                  <a:pt x="32323" y="37173"/>
                </a:lnTo>
                <a:lnTo>
                  <a:pt x="0" y="37173"/>
                </a:lnTo>
                <a:lnTo>
                  <a:pt x="0" y="0"/>
                </a:lnTo>
                <a:lnTo>
                  <a:pt x="32323" y="0"/>
                </a:lnTo>
                <a:close/>
              </a:path>
            </a:pathLst>
          </a:custGeom>
          <a:solidFill>
            <a:srgbClr val="000000"/>
          </a:solidFill>
        </p:spPr>
        <p:txBody>
          <a:bodyPr wrap="square" lIns="0" tIns="0" rIns="0" bIns="0" rtlCol="0"/>
          <a:lstStyle/>
          <a:p>
            <a:endParaRPr/>
          </a:p>
        </p:txBody>
      </p:sp>
      <p:sp>
        <p:nvSpPr>
          <p:cNvPr id="21" name="object 21"/>
          <p:cNvSpPr/>
          <p:nvPr/>
        </p:nvSpPr>
        <p:spPr>
          <a:xfrm>
            <a:off x="4361877" y="1320087"/>
            <a:ext cx="144518" cy="223990"/>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5486604" y="923529"/>
            <a:ext cx="1238250" cy="830580"/>
          </a:xfrm>
          <a:custGeom>
            <a:avLst/>
            <a:gdLst/>
            <a:ahLst/>
            <a:cxnLst/>
            <a:rect l="l" t="t" r="r" b="b"/>
            <a:pathLst>
              <a:path w="1238250" h="830580">
                <a:moveTo>
                  <a:pt x="793416" y="752146"/>
                </a:moveTo>
                <a:lnTo>
                  <a:pt x="472702" y="752146"/>
                </a:lnTo>
                <a:lnTo>
                  <a:pt x="493454" y="775633"/>
                </a:lnTo>
                <a:lnTo>
                  <a:pt x="518218" y="795634"/>
                </a:lnTo>
                <a:lnTo>
                  <a:pt x="546372" y="811525"/>
                </a:lnTo>
                <a:lnTo>
                  <a:pt x="577292" y="822682"/>
                </a:lnTo>
                <a:lnTo>
                  <a:pt x="628724" y="830339"/>
                </a:lnTo>
                <a:lnTo>
                  <a:pt x="678782" y="825501"/>
                </a:lnTo>
                <a:lnTo>
                  <a:pt x="725144" y="809331"/>
                </a:lnTo>
                <a:lnTo>
                  <a:pt x="765485" y="782995"/>
                </a:lnTo>
                <a:lnTo>
                  <a:pt x="793416" y="752146"/>
                </a:lnTo>
                <a:close/>
              </a:path>
              <a:path w="1238250" h="830580">
                <a:moveTo>
                  <a:pt x="309924" y="72782"/>
                </a:moveTo>
                <a:lnTo>
                  <a:pt x="227480" y="87074"/>
                </a:lnTo>
                <a:lnTo>
                  <a:pt x="184134" y="110410"/>
                </a:lnTo>
                <a:lnTo>
                  <a:pt x="149294" y="142589"/>
                </a:lnTo>
                <a:lnTo>
                  <a:pt x="124517" y="181757"/>
                </a:lnTo>
                <a:lnTo>
                  <a:pt x="111362" y="226061"/>
                </a:lnTo>
                <a:lnTo>
                  <a:pt x="111386" y="273647"/>
                </a:lnTo>
                <a:lnTo>
                  <a:pt x="110436" y="275552"/>
                </a:lnTo>
                <a:lnTo>
                  <a:pt x="56233" y="293311"/>
                </a:lnTo>
                <a:lnTo>
                  <a:pt x="16298" y="331788"/>
                </a:lnTo>
                <a:lnTo>
                  <a:pt x="0" y="374710"/>
                </a:lnTo>
                <a:lnTo>
                  <a:pt x="2867" y="418527"/>
                </a:lnTo>
                <a:lnTo>
                  <a:pt x="23384" y="458055"/>
                </a:lnTo>
                <a:lnTo>
                  <a:pt x="60036" y="488112"/>
                </a:lnTo>
                <a:lnTo>
                  <a:pt x="43886" y="508162"/>
                </a:lnTo>
                <a:lnTo>
                  <a:pt x="32818" y="530530"/>
                </a:lnTo>
                <a:lnTo>
                  <a:pt x="27276" y="554328"/>
                </a:lnTo>
                <a:lnTo>
                  <a:pt x="27707" y="578663"/>
                </a:lnTo>
                <a:lnTo>
                  <a:pt x="42980" y="621917"/>
                </a:lnTo>
                <a:lnTo>
                  <a:pt x="74298" y="655159"/>
                </a:lnTo>
                <a:lnTo>
                  <a:pt x="117025" y="675176"/>
                </a:lnTo>
                <a:lnTo>
                  <a:pt x="166527" y="678752"/>
                </a:lnTo>
                <a:lnTo>
                  <a:pt x="167478" y="679705"/>
                </a:lnTo>
                <a:lnTo>
                  <a:pt x="167478" y="681610"/>
                </a:lnTo>
                <a:lnTo>
                  <a:pt x="168428" y="682562"/>
                </a:lnTo>
                <a:lnTo>
                  <a:pt x="199855" y="719729"/>
                </a:lnTo>
                <a:lnTo>
                  <a:pt x="238316" y="748460"/>
                </a:lnTo>
                <a:lnTo>
                  <a:pt x="282001" y="768371"/>
                </a:lnTo>
                <a:lnTo>
                  <a:pt x="329095" y="779079"/>
                </a:lnTo>
                <a:lnTo>
                  <a:pt x="377785" y="780200"/>
                </a:lnTo>
                <a:lnTo>
                  <a:pt x="426259" y="771350"/>
                </a:lnTo>
                <a:lnTo>
                  <a:pt x="472702" y="752146"/>
                </a:lnTo>
                <a:lnTo>
                  <a:pt x="793416" y="752146"/>
                </a:lnTo>
                <a:lnTo>
                  <a:pt x="797480" y="747657"/>
                </a:lnTo>
                <a:lnTo>
                  <a:pt x="818807" y="704483"/>
                </a:lnTo>
                <a:lnTo>
                  <a:pt x="991907" y="704483"/>
                </a:lnTo>
                <a:lnTo>
                  <a:pt x="1003809" y="698982"/>
                </a:lnTo>
                <a:lnTo>
                  <a:pt x="1039926" y="666490"/>
                </a:lnTo>
                <a:lnTo>
                  <a:pt x="1063766" y="625212"/>
                </a:lnTo>
                <a:lnTo>
                  <a:pt x="1072681" y="577711"/>
                </a:lnTo>
                <a:lnTo>
                  <a:pt x="1097236" y="572872"/>
                </a:lnTo>
                <a:lnTo>
                  <a:pt x="1143142" y="555326"/>
                </a:lnTo>
                <a:lnTo>
                  <a:pt x="1200502" y="508925"/>
                </a:lnTo>
                <a:lnTo>
                  <a:pt x="1225257" y="469051"/>
                </a:lnTo>
                <a:lnTo>
                  <a:pt x="1237863" y="425206"/>
                </a:lnTo>
                <a:lnTo>
                  <a:pt x="1237955" y="379771"/>
                </a:lnTo>
                <a:lnTo>
                  <a:pt x="1225167" y="335128"/>
                </a:lnTo>
                <a:lnTo>
                  <a:pt x="1199136" y="293662"/>
                </a:lnTo>
                <a:lnTo>
                  <a:pt x="1204841" y="282232"/>
                </a:lnTo>
                <a:lnTo>
                  <a:pt x="1206742" y="275552"/>
                </a:lnTo>
                <a:lnTo>
                  <a:pt x="1211724" y="231082"/>
                </a:lnTo>
                <a:lnTo>
                  <a:pt x="1201646" y="188808"/>
                </a:lnTo>
                <a:lnTo>
                  <a:pt x="1178332" y="151613"/>
                </a:lnTo>
                <a:lnTo>
                  <a:pt x="1143609" y="122378"/>
                </a:lnTo>
                <a:lnTo>
                  <a:pt x="1099301" y="103987"/>
                </a:lnTo>
                <a:lnTo>
                  <a:pt x="1097278" y="97307"/>
                </a:lnTo>
                <a:lnTo>
                  <a:pt x="401387" y="97307"/>
                </a:lnTo>
                <a:lnTo>
                  <a:pt x="372443" y="84485"/>
                </a:lnTo>
                <a:lnTo>
                  <a:pt x="341718" y="76222"/>
                </a:lnTo>
                <a:lnTo>
                  <a:pt x="309924" y="72782"/>
                </a:lnTo>
                <a:close/>
              </a:path>
              <a:path w="1238250" h="830580">
                <a:moveTo>
                  <a:pt x="991907" y="704483"/>
                </a:moveTo>
                <a:lnTo>
                  <a:pt x="818807" y="704483"/>
                </a:lnTo>
                <a:lnTo>
                  <a:pt x="839277" y="714491"/>
                </a:lnTo>
                <a:lnTo>
                  <a:pt x="860639" y="721639"/>
                </a:lnTo>
                <a:lnTo>
                  <a:pt x="882717" y="725927"/>
                </a:lnTo>
                <a:lnTo>
                  <a:pt x="905333" y="727355"/>
                </a:lnTo>
                <a:lnTo>
                  <a:pt x="958062" y="720125"/>
                </a:lnTo>
                <a:lnTo>
                  <a:pt x="991907" y="704483"/>
                </a:lnTo>
                <a:close/>
              </a:path>
              <a:path w="1238250" h="830580">
                <a:moveTo>
                  <a:pt x="514752" y="24222"/>
                </a:moveTo>
                <a:lnTo>
                  <a:pt x="469964" y="36767"/>
                </a:lnTo>
                <a:lnTo>
                  <a:pt x="431066" y="61434"/>
                </a:lnTo>
                <a:lnTo>
                  <a:pt x="401387" y="97307"/>
                </a:lnTo>
                <a:lnTo>
                  <a:pt x="1097278" y="97307"/>
                </a:lnTo>
                <a:lnTo>
                  <a:pt x="1092943" y="82985"/>
                </a:lnTo>
                <a:lnTo>
                  <a:pt x="1082662" y="63237"/>
                </a:lnTo>
                <a:lnTo>
                  <a:pt x="1082482" y="63004"/>
                </a:lnTo>
                <a:lnTo>
                  <a:pt x="643853" y="63004"/>
                </a:lnTo>
                <a:lnTo>
                  <a:pt x="635815" y="56195"/>
                </a:lnTo>
                <a:lnTo>
                  <a:pt x="627328" y="50013"/>
                </a:lnTo>
                <a:lnTo>
                  <a:pt x="618307" y="44368"/>
                </a:lnTo>
                <a:lnTo>
                  <a:pt x="608665" y="39166"/>
                </a:lnTo>
                <a:lnTo>
                  <a:pt x="562096" y="24717"/>
                </a:lnTo>
                <a:lnTo>
                  <a:pt x="514752" y="24222"/>
                </a:lnTo>
                <a:close/>
              </a:path>
              <a:path w="1238250" h="830580">
                <a:moveTo>
                  <a:pt x="764192" y="0"/>
                </a:moveTo>
                <a:lnTo>
                  <a:pt x="716589" y="5806"/>
                </a:lnTo>
                <a:lnTo>
                  <a:pt x="674693" y="27343"/>
                </a:lnTo>
                <a:lnTo>
                  <a:pt x="643853" y="63004"/>
                </a:lnTo>
                <a:lnTo>
                  <a:pt x="1082482" y="63004"/>
                </a:lnTo>
                <a:lnTo>
                  <a:pt x="1068813" y="45278"/>
                </a:lnTo>
                <a:lnTo>
                  <a:pt x="1068395" y="44894"/>
                </a:lnTo>
                <a:lnTo>
                  <a:pt x="855884" y="44894"/>
                </a:lnTo>
                <a:lnTo>
                  <a:pt x="846644" y="34719"/>
                </a:lnTo>
                <a:lnTo>
                  <a:pt x="836157" y="25707"/>
                </a:lnTo>
                <a:lnTo>
                  <a:pt x="824600" y="17947"/>
                </a:lnTo>
                <a:lnTo>
                  <a:pt x="812152" y="11531"/>
                </a:lnTo>
                <a:lnTo>
                  <a:pt x="764192" y="0"/>
                </a:lnTo>
                <a:close/>
              </a:path>
              <a:path w="1238250" h="830580">
                <a:moveTo>
                  <a:pt x="971996" y="281"/>
                </a:moveTo>
                <a:lnTo>
                  <a:pt x="929490" y="3561"/>
                </a:lnTo>
                <a:lnTo>
                  <a:pt x="889675" y="18509"/>
                </a:lnTo>
                <a:lnTo>
                  <a:pt x="855884" y="44894"/>
                </a:lnTo>
                <a:lnTo>
                  <a:pt x="1068395" y="44894"/>
                </a:lnTo>
                <a:lnTo>
                  <a:pt x="1051753" y="29641"/>
                </a:lnTo>
                <a:lnTo>
                  <a:pt x="1013861" y="8898"/>
                </a:lnTo>
                <a:lnTo>
                  <a:pt x="971996" y="281"/>
                </a:lnTo>
                <a:close/>
              </a:path>
            </a:pathLst>
          </a:custGeom>
          <a:solidFill>
            <a:srgbClr val="FFFFFF"/>
          </a:solidFill>
        </p:spPr>
        <p:txBody>
          <a:bodyPr wrap="square" lIns="0" tIns="0" rIns="0" bIns="0" rtlCol="0"/>
          <a:lstStyle/>
          <a:p>
            <a:endParaRPr/>
          </a:p>
        </p:txBody>
      </p:sp>
      <p:sp>
        <p:nvSpPr>
          <p:cNvPr id="23" name="object 23"/>
          <p:cNvSpPr/>
          <p:nvPr/>
        </p:nvSpPr>
        <p:spPr>
          <a:xfrm>
            <a:off x="5804317" y="1717611"/>
            <a:ext cx="161643" cy="243062"/>
          </a:xfrm>
          <a:prstGeom prst="rect">
            <a:avLst/>
          </a:prstGeom>
          <a:blipFill>
            <a:blip r:embed="rId7" cstate="print"/>
            <a:stretch>
              <a:fillRect/>
            </a:stretch>
          </a:blipFill>
        </p:spPr>
        <p:txBody>
          <a:bodyPr wrap="square" lIns="0" tIns="0" rIns="0" bIns="0" rtlCol="0"/>
          <a:lstStyle/>
          <a:p>
            <a:endParaRPr/>
          </a:p>
        </p:txBody>
      </p:sp>
      <p:sp>
        <p:nvSpPr>
          <p:cNvPr id="24" name="object 24"/>
          <p:cNvSpPr/>
          <p:nvPr/>
        </p:nvSpPr>
        <p:spPr>
          <a:xfrm>
            <a:off x="5486604" y="923529"/>
            <a:ext cx="1238250" cy="830580"/>
          </a:xfrm>
          <a:custGeom>
            <a:avLst/>
            <a:gdLst/>
            <a:ahLst/>
            <a:cxnLst/>
            <a:rect l="l" t="t" r="r" b="b"/>
            <a:pathLst>
              <a:path w="1238250" h="830580">
                <a:moveTo>
                  <a:pt x="111386" y="273647"/>
                </a:moveTo>
                <a:lnTo>
                  <a:pt x="111362" y="226061"/>
                </a:lnTo>
                <a:lnTo>
                  <a:pt x="124517" y="181757"/>
                </a:lnTo>
                <a:lnTo>
                  <a:pt x="149294" y="142589"/>
                </a:lnTo>
                <a:lnTo>
                  <a:pt x="184134" y="110410"/>
                </a:lnTo>
                <a:lnTo>
                  <a:pt x="227480" y="87074"/>
                </a:lnTo>
                <a:lnTo>
                  <a:pt x="277771" y="74434"/>
                </a:lnTo>
                <a:lnTo>
                  <a:pt x="309924" y="72782"/>
                </a:lnTo>
                <a:lnTo>
                  <a:pt x="341718" y="76222"/>
                </a:lnTo>
                <a:lnTo>
                  <a:pt x="372443" y="84485"/>
                </a:lnTo>
                <a:lnTo>
                  <a:pt x="401387" y="97307"/>
                </a:lnTo>
                <a:lnTo>
                  <a:pt x="431066" y="61434"/>
                </a:lnTo>
                <a:lnTo>
                  <a:pt x="469964" y="36767"/>
                </a:lnTo>
                <a:lnTo>
                  <a:pt x="514752" y="24222"/>
                </a:lnTo>
                <a:lnTo>
                  <a:pt x="562096" y="24717"/>
                </a:lnTo>
                <a:lnTo>
                  <a:pt x="608665" y="39166"/>
                </a:lnTo>
                <a:lnTo>
                  <a:pt x="643853" y="63004"/>
                </a:lnTo>
                <a:lnTo>
                  <a:pt x="674693" y="27343"/>
                </a:lnTo>
                <a:lnTo>
                  <a:pt x="716589" y="5806"/>
                </a:lnTo>
                <a:lnTo>
                  <a:pt x="764192" y="0"/>
                </a:lnTo>
                <a:lnTo>
                  <a:pt x="812152" y="11531"/>
                </a:lnTo>
                <a:lnTo>
                  <a:pt x="824600" y="17947"/>
                </a:lnTo>
                <a:lnTo>
                  <a:pt x="836157" y="25707"/>
                </a:lnTo>
                <a:lnTo>
                  <a:pt x="846644" y="34719"/>
                </a:lnTo>
                <a:lnTo>
                  <a:pt x="855884" y="44894"/>
                </a:lnTo>
                <a:lnTo>
                  <a:pt x="889675" y="18509"/>
                </a:lnTo>
                <a:lnTo>
                  <a:pt x="929490" y="3561"/>
                </a:lnTo>
                <a:lnTo>
                  <a:pt x="971996" y="281"/>
                </a:lnTo>
                <a:lnTo>
                  <a:pt x="1013861" y="8898"/>
                </a:lnTo>
                <a:lnTo>
                  <a:pt x="1051753" y="29641"/>
                </a:lnTo>
                <a:lnTo>
                  <a:pt x="1082662" y="63237"/>
                </a:lnTo>
                <a:lnTo>
                  <a:pt x="1099301" y="103987"/>
                </a:lnTo>
                <a:lnTo>
                  <a:pt x="1143609" y="122378"/>
                </a:lnTo>
                <a:lnTo>
                  <a:pt x="1178332" y="151613"/>
                </a:lnTo>
                <a:lnTo>
                  <a:pt x="1201646" y="188808"/>
                </a:lnTo>
                <a:lnTo>
                  <a:pt x="1211724" y="231082"/>
                </a:lnTo>
                <a:lnTo>
                  <a:pt x="1206742" y="275552"/>
                </a:lnTo>
                <a:lnTo>
                  <a:pt x="1204841" y="282232"/>
                </a:lnTo>
                <a:lnTo>
                  <a:pt x="1201989" y="287947"/>
                </a:lnTo>
                <a:lnTo>
                  <a:pt x="1199136" y="293662"/>
                </a:lnTo>
                <a:lnTo>
                  <a:pt x="1225167" y="335128"/>
                </a:lnTo>
                <a:lnTo>
                  <a:pt x="1237955" y="379771"/>
                </a:lnTo>
                <a:lnTo>
                  <a:pt x="1237863" y="425206"/>
                </a:lnTo>
                <a:lnTo>
                  <a:pt x="1225257" y="469051"/>
                </a:lnTo>
                <a:lnTo>
                  <a:pt x="1200502" y="508925"/>
                </a:lnTo>
                <a:lnTo>
                  <a:pt x="1163961" y="542443"/>
                </a:lnTo>
                <a:lnTo>
                  <a:pt x="1120812" y="565440"/>
                </a:lnTo>
                <a:lnTo>
                  <a:pt x="1072681" y="577711"/>
                </a:lnTo>
                <a:lnTo>
                  <a:pt x="1063766" y="625212"/>
                </a:lnTo>
                <a:lnTo>
                  <a:pt x="1039926" y="666490"/>
                </a:lnTo>
                <a:lnTo>
                  <a:pt x="1003809" y="698982"/>
                </a:lnTo>
                <a:lnTo>
                  <a:pt x="958062" y="720125"/>
                </a:lnTo>
                <a:lnTo>
                  <a:pt x="905333" y="727355"/>
                </a:lnTo>
                <a:lnTo>
                  <a:pt x="882717" y="725927"/>
                </a:lnTo>
                <a:lnTo>
                  <a:pt x="860639" y="721639"/>
                </a:lnTo>
                <a:lnTo>
                  <a:pt x="839277" y="714491"/>
                </a:lnTo>
                <a:lnTo>
                  <a:pt x="818807" y="704483"/>
                </a:lnTo>
                <a:lnTo>
                  <a:pt x="797480" y="747657"/>
                </a:lnTo>
                <a:lnTo>
                  <a:pt x="765485" y="782995"/>
                </a:lnTo>
                <a:lnTo>
                  <a:pt x="725144" y="809331"/>
                </a:lnTo>
                <a:lnTo>
                  <a:pt x="678782" y="825501"/>
                </a:lnTo>
                <a:lnTo>
                  <a:pt x="628724" y="830339"/>
                </a:lnTo>
                <a:lnTo>
                  <a:pt x="577292" y="822682"/>
                </a:lnTo>
                <a:lnTo>
                  <a:pt x="546372" y="811525"/>
                </a:lnTo>
                <a:lnTo>
                  <a:pt x="518218" y="795634"/>
                </a:lnTo>
                <a:lnTo>
                  <a:pt x="493454" y="775633"/>
                </a:lnTo>
                <a:lnTo>
                  <a:pt x="472702" y="752146"/>
                </a:lnTo>
                <a:lnTo>
                  <a:pt x="426259" y="771350"/>
                </a:lnTo>
                <a:lnTo>
                  <a:pt x="377785" y="780200"/>
                </a:lnTo>
                <a:lnTo>
                  <a:pt x="329095" y="779079"/>
                </a:lnTo>
                <a:lnTo>
                  <a:pt x="282001" y="768371"/>
                </a:lnTo>
                <a:lnTo>
                  <a:pt x="238316" y="748460"/>
                </a:lnTo>
                <a:lnTo>
                  <a:pt x="199855" y="719729"/>
                </a:lnTo>
                <a:lnTo>
                  <a:pt x="168428" y="682562"/>
                </a:lnTo>
                <a:lnTo>
                  <a:pt x="167478" y="681610"/>
                </a:lnTo>
                <a:lnTo>
                  <a:pt x="167478" y="679705"/>
                </a:lnTo>
                <a:lnTo>
                  <a:pt x="166527" y="678752"/>
                </a:lnTo>
                <a:lnTo>
                  <a:pt x="117025" y="675176"/>
                </a:lnTo>
                <a:lnTo>
                  <a:pt x="74298" y="655159"/>
                </a:lnTo>
                <a:lnTo>
                  <a:pt x="42980" y="621917"/>
                </a:lnTo>
                <a:lnTo>
                  <a:pt x="27707" y="578663"/>
                </a:lnTo>
                <a:lnTo>
                  <a:pt x="27276" y="554328"/>
                </a:lnTo>
                <a:lnTo>
                  <a:pt x="32818" y="530530"/>
                </a:lnTo>
                <a:lnTo>
                  <a:pt x="43886" y="508162"/>
                </a:lnTo>
                <a:lnTo>
                  <a:pt x="60036" y="488112"/>
                </a:lnTo>
                <a:lnTo>
                  <a:pt x="23384" y="458055"/>
                </a:lnTo>
                <a:lnTo>
                  <a:pt x="2867" y="418527"/>
                </a:lnTo>
                <a:lnTo>
                  <a:pt x="0" y="374710"/>
                </a:lnTo>
                <a:lnTo>
                  <a:pt x="16298" y="331788"/>
                </a:lnTo>
                <a:lnTo>
                  <a:pt x="33947" y="310272"/>
                </a:lnTo>
                <a:lnTo>
                  <a:pt x="56233" y="293311"/>
                </a:lnTo>
                <a:lnTo>
                  <a:pt x="82086" y="281529"/>
                </a:lnTo>
                <a:lnTo>
                  <a:pt x="110436" y="275552"/>
                </a:lnTo>
                <a:lnTo>
                  <a:pt x="111386" y="273647"/>
                </a:lnTo>
                <a:close/>
              </a:path>
            </a:pathLst>
          </a:custGeom>
          <a:ln w="36199">
            <a:solidFill>
              <a:srgbClr val="BEBEBE"/>
            </a:solidFill>
          </a:ln>
        </p:spPr>
        <p:txBody>
          <a:bodyPr wrap="square" lIns="0" tIns="0" rIns="0" bIns="0" rtlCol="0"/>
          <a:lstStyle/>
          <a:p>
            <a:endParaRPr/>
          </a:p>
        </p:txBody>
      </p:sp>
      <p:sp>
        <p:nvSpPr>
          <p:cNvPr id="25" name="object 25"/>
          <p:cNvSpPr/>
          <p:nvPr/>
        </p:nvSpPr>
        <p:spPr>
          <a:xfrm>
            <a:off x="5804317" y="1913968"/>
            <a:ext cx="45720" cy="46990"/>
          </a:xfrm>
          <a:custGeom>
            <a:avLst/>
            <a:gdLst/>
            <a:ahLst/>
            <a:cxnLst/>
            <a:rect l="l" t="t" r="r" b="b"/>
            <a:pathLst>
              <a:path w="45720" h="46989">
                <a:moveTo>
                  <a:pt x="45633" y="22876"/>
                </a:moveTo>
                <a:lnTo>
                  <a:pt x="43940" y="32229"/>
                </a:lnTo>
                <a:lnTo>
                  <a:pt x="39216" y="39795"/>
                </a:lnTo>
                <a:lnTo>
                  <a:pt x="31996" y="44858"/>
                </a:lnTo>
                <a:lnTo>
                  <a:pt x="22816" y="46705"/>
                </a:lnTo>
                <a:lnTo>
                  <a:pt x="14037" y="44858"/>
                </a:lnTo>
                <a:lnTo>
                  <a:pt x="6773" y="39795"/>
                </a:lnTo>
                <a:lnTo>
                  <a:pt x="1827" y="32229"/>
                </a:lnTo>
                <a:lnTo>
                  <a:pt x="0" y="22876"/>
                </a:lnTo>
                <a:lnTo>
                  <a:pt x="1827" y="14074"/>
                </a:lnTo>
                <a:lnTo>
                  <a:pt x="6773" y="6791"/>
                </a:lnTo>
                <a:lnTo>
                  <a:pt x="14037" y="1831"/>
                </a:lnTo>
                <a:lnTo>
                  <a:pt x="22816" y="0"/>
                </a:lnTo>
                <a:lnTo>
                  <a:pt x="31996" y="1831"/>
                </a:lnTo>
                <a:lnTo>
                  <a:pt x="39216" y="6791"/>
                </a:lnTo>
                <a:lnTo>
                  <a:pt x="43940" y="14074"/>
                </a:lnTo>
                <a:lnTo>
                  <a:pt x="45633" y="22876"/>
                </a:lnTo>
                <a:close/>
              </a:path>
            </a:pathLst>
          </a:custGeom>
          <a:ln w="36185">
            <a:solidFill>
              <a:srgbClr val="BEBEBE"/>
            </a:solidFill>
          </a:ln>
        </p:spPr>
        <p:txBody>
          <a:bodyPr wrap="square" lIns="0" tIns="0" rIns="0" bIns="0" rtlCol="0"/>
          <a:lstStyle/>
          <a:p>
            <a:endParaRPr/>
          </a:p>
        </p:txBody>
      </p:sp>
      <p:sp>
        <p:nvSpPr>
          <p:cNvPr id="26" name="object 26"/>
          <p:cNvSpPr/>
          <p:nvPr/>
        </p:nvSpPr>
        <p:spPr>
          <a:xfrm>
            <a:off x="5807169" y="1836763"/>
            <a:ext cx="91440" cy="92710"/>
          </a:xfrm>
          <a:custGeom>
            <a:avLst/>
            <a:gdLst/>
            <a:ahLst/>
            <a:cxnLst/>
            <a:rect l="l" t="t" r="r" b="b"/>
            <a:pathLst>
              <a:path w="91439" h="92710">
                <a:moveTo>
                  <a:pt x="91279" y="45749"/>
                </a:moveTo>
                <a:lnTo>
                  <a:pt x="87625" y="63904"/>
                </a:lnTo>
                <a:lnTo>
                  <a:pt x="77732" y="78753"/>
                </a:lnTo>
                <a:lnTo>
                  <a:pt x="63204" y="88776"/>
                </a:lnTo>
                <a:lnTo>
                  <a:pt x="45646" y="92454"/>
                </a:lnTo>
                <a:lnTo>
                  <a:pt x="27679" y="88776"/>
                </a:lnTo>
                <a:lnTo>
                  <a:pt x="13192" y="78753"/>
                </a:lnTo>
                <a:lnTo>
                  <a:pt x="3520" y="63904"/>
                </a:lnTo>
                <a:lnTo>
                  <a:pt x="0" y="45749"/>
                </a:lnTo>
                <a:lnTo>
                  <a:pt x="3520" y="28146"/>
                </a:lnTo>
                <a:lnTo>
                  <a:pt x="13192" y="13581"/>
                </a:lnTo>
                <a:lnTo>
                  <a:pt x="27679" y="3663"/>
                </a:lnTo>
                <a:lnTo>
                  <a:pt x="45646" y="0"/>
                </a:lnTo>
                <a:lnTo>
                  <a:pt x="63204" y="3663"/>
                </a:lnTo>
                <a:lnTo>
                  <a:pt x="77732" y="13581"/>
                </a:lnTo>
                <a:lnTo>
                  <a:pt x="87625" y="28146"/>
                </a:lnTo>
                <a:lnTo>
                  <a:pt x="91279" y="45749"/>
                </a:lnTo>
                <a:close/>
              </a:path>
            </a:pathLst>
          </a:custGeom>
          <a:ln w="36185">
            <a:solidFill>
              <a:srgbClr val="BEBEBE"/>
            </a:solidFill>
          </a:ln>
        </p:spPr>
        <p:txBody>
          <a:bodyPr wrap="square" lIns="0" tIns="0" rIns="0" bIns="0" rtlCol="0"/>
          <a:lstStyle/>
          <a:p>
            <a:endParaRPr/>
          </a:p>
        </p:txBody>
      </p:sp>
      <p:sp>
        <p:nvSpPr>
          <p:cNvPr id="27" name="object 27"/>
          <p:cNvSpPr/>
          <p:nvPr/>
        </p:nvSpPr>
        <p:spPr>
          <a:xfrm>
            <a:off x="5828085" y="1717611"/>
            <a:ext cx="138430" cy="138430"/>
          </a:xfrm>
          <a:custGeom>
            <a:avLst/>
            <a:gdLst/>
            <a:ahLst/>
            <a:cxnLst/>
            <a:rect l="l" t="t" r="r" b="b"/>
            <a:pathLst>
              <a:path w="138429" h="138430">
                <a:moveTo>
                  <a:pt x="137876" y="68630"/>
                </a:moveTo>
                <a:lnTo>
                  <a:pt x="132526" y="95989"/>
                </a:lnTo>
                <a:lnTo>
                  <a:pt x="117905" y="118076"/>
                </a:lnTo>
                <a:lnTo>
                  <a:pt x="96153" y="132837"/>
                </a:lnTo>
                <a:lnTo>
                  <a:pt x="69413" y="138214"/>
                </a:lnTo>
                <a:lnTo>
                  <a:pt x="42524" y="132837"/>
                </a:lnTo>
                <a:lnTo>
                  <a:pt x="20446" y="118076"/>
                </a:lnTo>
                <a:lnTo>
                  <a:pt x="5498" y="95989"/>
                </a:lnTo>
                <a:lnTo>
                  <a:pt x="0" y="68630"/>
                </a:lnTo>
                <a:lnTo>
                  <a:pt x="5498" y="41823"/>
                </a:lnTo>
                <a:lnTo>
                  <a:pt x="20446" y="20018"/>
                </a:lnTo>
                <a:lnTo>
                  <a:pt x="42524" y="5362"/>
                </a:lnTo>
                <a:lnTo>
                  <a:pt x="69413" y="0"/>
                </a:lnTo>
                <a:lnTo>
                  <a:pt x="96153" y="5362"/>
                </a:lnTo>
                <a:lnTo>
                  <a:pt x="117905" y="20018"/>
                </a:lnTo>
                <a:lnTo>
                  <a:pt x="132526" y="41823"/>
                </a:lnTo>
                <a:lnTo>
                  <a:pt x="137876" y="68630"/>
                </a:lnTo>
                <a:close/>
              </a:path>
            </a:pathLst>
          </a:custGeom>
          <a:ln w="36186">
            <a:solidFill>
              <a:srgbClr val="BEBEBE"/>
            </a:solidFill>
          </a:ln>
        </p:spPr>
        <p:txBody>
          <a:bodyPr wrap="square" lIns="0" tIns="0" rIns="0" bIns="0" rtlCol="0"/>
          <a:lstStyle/>
          <a:p>
            <a:endParaRPr/>
          </a:p>
        </p:txBody>
      </p:sp>
      <p:sp>
        <p:nvSpPr>
          <p:cNvPr id="28" name="object 28"/>
          <p:cNvSpPr/>
          <p:nvPr/>
        </p:nvSpPr>
        <p:spPr>
          <a:xfrm>
            <a:off x="5548542" y="1408785"/>
            <a:ext cx="72390" cy="15875"/>
          </a:xfrm>
          <a:custGeom>
            <a:avLst/>
            <a:gdLst/>
            <a:ahLst/>
            <a:cxnLst/>
            <a:rect l="l" t="t" r="r" b="b"/>
            <a:pathLst>
              <a:path w="72389" h="15875">
                <a:moveTo>
                  <a:pt x="72265" y="15252"/>
                </a:moveTo>
                <a:lnTo>
                  <a:pt x="53621" y="15282"/>
                </a:lnTo>
                <a:lnTo>
                  <a:pt x="35064" y="12631"/>
                </a:lnTo>
                <a:lnTo>
                  <a:pt x="17041" y="7478"/>
                </a:lnTo>
                <a:lnTo>
                  <a:pt x="0" y="0"/>
                </a:lnTo>
              </a:path>
            </a:pathLst>
          </a:custGeom>
          <a:ln w="36217">
            <a:solidFill>
              <a:srgbClr val="BEBEBE"/>
            </a:solidFill>
          </a:ln>
        </p:spPr>
        <p:txBody>
          <a:bodyPr wrap="square" lIns="0" tIns="0" rIns="0" bIns="0" rtlCol="0"/>
          <a:lstStyle/>
          <a:p>
            <a:endParaRPr/>
          </a:p>
        </p:txBody>
      </p:sp>
      <p:sp>
        <p:nvSpPr>
          <p:cNvPr id="29" name="object 29"/>
          <p:cNvSpPr/>
          <p:nvPr/>
        </p:nvSpPr>
        <p:spPr>
          <a:xfrm>
            <a:off x="5653131" y="1591792"/>
            <a:ext cx="32384" cy="6985"/>
          </a:xfrm>
          <a:custGeom>
            <a:avLst/>
            <a:gdLst/>
            <a:ahLst/>
            <a:cxnLst/>
            <a:rect l="l" t="t" r="r" b="b"/>
            <a:pathLst>
              <a:path w="32385" h="6985">
                <a:moveTo>
                  <a:pt x="32336" y="0"/>
                </a:moveTo>
                <a:lnTo>
                  <a:pt x="24470" y="2113"/>
                </a:lnTo>
                <a:lnTo>
                  <a:pt x="16519" y="4049"/>
                </a:lnTo>
                <a:lnTo>
                  <a:pt x="8393" y="5631"/>
                </a:lnTo>
                <a:lnTo>
                  <a:pt x="0" y="6680"/>
                </a:lnTo>
              </a:path>
            </a:pathLst>
          </a:custGeom>
          <a:ln w="36217">
            <a:solidFill>
              <a:srgbClr val="BEBEBE"/>
            </a:solidFill>
          </a:ln>
        </p:spPr>
        <p:txBody>
          <a:bodyPr wrap="square" lIns="0" tIns="0" rIns="0" bIns="0" rtlCol="0"/>
          <a:lstStyle/>
          <a:p>
            <a:endParaRPr/>
          </a:p>
        </p:txBody>
      </p:sp>
      <p:sp>
        <p:nvSpPr>
          <p:cNvPr id="30" name="object 30"/>
          <p:cNvSpPr/>
          <p:nvPr/>
        </p:nvSpPr>
        <p:spPr>
          <a:xfrm>
            <a:off x="5940292" y="1638503"/>
            <a:ext cx="19050" cy="33655"/>
          </a:xfrm>
          <a:custGeom>
            <a:avLst/>
            <a:gdLst/>
            <a:ahLst/>
            <a:cxnLst/>
            <a:rect l="l" t="t" r="r" b="b"/>
            <a:pathLst>
              <a:path w="19050" h="33655">
                <a:moveTo>
                  <a:pt x="19013" y="33362"/>
                </a:moveTo>
                <a:lnTo>
                  <a:pt x="13502" y="25331"/>
                </a:lnTo>
                <a:lnTo>
                  <a:pt x="8437" y="17033"/>
                </a:lnTo>
                <a:lnTo>
                  <a:pt x="3906" y="8559"/>
                </a:lnTo>
                <a:lnTo>
                  <a:pt x="0" y="0"/>
                </a:lnTo>
              </a:path>
            </a:pathLst>
          </a:custGeom>
          <a:ln w="36168">
            <a:solidFill>
              <a:srgbClr val="BEBEBE"/>
            </a:solidFill>
          </a:ln>
        </p:spPr>
        <p:txBody>
          <a:bodyPr wrap="square" lIns="0" tIns="0" rIns="0" bIns="0" rtlCol="0"/>
          <a:lstStyle/>
          <a:p>
            <a:endParaRPr/>
          </a:p>
        </p:txBody>
      </p:sp>
      <p:sp>
        <p:nvSpPr>
          <p:cNvPr id="31" name="object 31"/>
          <p:cNvSpPr/>
          <p:nvPr/>
        </p:nvSpPr>
        <p:spPr>
          <a:xfrm>
            <a:off x="6305411" y="1588935"/>
            <a:ext cx="7620" cy="36830"/>
          </a:xfrm>
          <a:custGeom>
            <a:avLst/>
            <a:gdLst/>
            <a:ahLst/>
            <a:cxnLst/>
            <a:rect l="l" t="t" r="r" b="b"/>
            <a:pathLst>
              <a:path w="7620" h="36830">
                <a:moveTo>
                  <a:pt x="7605" y="0"/>
                </a:moveTo>
                <a:lnTo>
                  <a:pt x="6684" y="9279"/>
                </a:lnTo>
                <a:lnTo>
                  <a:pt x="5228" y="18467"/>
                </a:lnTo>
                <a:lnTo>
                  <a:pt x="3060" y="27476"/>
                </a:lnTo>
                <a:lnTo>
                  <a:pt x="0" y="36220"/>
                </a:lnTo>
              </a:path>
            </a:pathLst>
          </a:custGeom>
          <a:ln w="36154">
            <a:solidFill>
              <a:srgbClr val="BEBEBE"/>
            </a:solidFill>
          </a:ln>
        </p:spPr>
        <p:txBody>
          <a:bodyPr wrap="square" lIns="0" tIns="0" rIns="0" bIns="0" rtlCol="0"/>
          <a:lstStyle/>
          <a:p>
            <a:endParaRPr/>
          </a:p>
        </p:txBody>
      </p:sp>
      <p:sp>
        <p:nvSpPr>
          <p:cNvPr id="32" name="object 32"/>
          <p:cNvSpPr/>
          <p:nvPr/>
        </p:nvSpPr>
        <p:spPr>
          <a:xfrm>
            <a:off x="6465154" y="1362074"/>
            <a:ext cx="93345" cy="137795"/>
          </a:xfrm>
          <a:custGeom>
            <a:avLst/>
            <a:gdLst/>
            <a:ahLst/>
            <a:cxnLst/>
            <a:rect l="l" t="t" r="r" b="b"/>
            <a:pathLst>
              <a:path w="93345" h="137794">
                <a:moveTo>
                  <a:pt x="0" y="0"/>
                </a:moveTo>
                <a:lnTo>
                  <a:pt x="39158" y="23595"/>
                </a:lnTo>
                <a:lnTo>
                  <a:pt x="68694" y="55767"/>
                </a:lnTo>
                <a:lnTo>
                  <a:pt x="87177" y="94370"/>
                </a:lnTo>
                <a:lnTo>
                  <a:pt x="93181" y="137261"/>
                </a:lnTo>
              </a:path>
            </a:pathLst>
          </a:custGeom>
          <a:ln w="36173">
            <a:solidFill>
              <a:srgbClr val="BEBEBE"/>
            </a:solidFill>
          </a:ln>
        </p:spPr>
        <p:txBody>
          <a:bodyPr wrap="square" lIns="0" tIns="0" rIns="0" bIns="0" rtlCol="0"/>
          <a:lstStyle/>
          <a:p>
            <a:endParaRPr/>
          </a:p>
        </p:txBody>
      </p:sp>
      <p:sp>
        <p:nvSpPr>
          <p:cNvPr id="33" name="object 33"/>
          <p:cNvSpPr/>
          <p:nvPr/>
        </p:nvSpPr>
        <p:spPr>
          <a:xfrm>
            <a:off x="6643910" y="1215287"/>
            <a:ext cx="41910" cy="52069"/>
          </a:xfrm>
          <a:custGeom>
            <a:avLst/>
            <a:gdLst/>
            <a:ahLst/>
            <a:cxnLst/>
            <a:rect l="l" t="t" r="r" b="b"/>
            <a:pathLst>
              <a:path w="41909" h="52069">
                <a:moveTo>
                  <a:pt x="41830" y="0"/>
                </a:moveTo>
                <a:lnTo>
                  <a:pt x="33824" y="14609"/>
                </a:lnTo>
                <a:lnTo>
                  <a:pt x="24123" y="28236"/>
                </a:lnTo>
                <a:lnTo>
                  <a:pt x="12819" y="40614"/>
                </a:lnTo>
                <a:lnTo>
                  <a:pt x="0" y="51473"/>
                </a:lnTo>
              </a:path>
            </a:pathLst>
          </a:custGeom>
          <a:ln w="36179">
            <a:solidFill>
              <a:srgbClr val="BEBEBE"/>
            </a:solidFill>
          </a:ln>
        </p:spPr>
        <p:txBody>
          <a:bodyPr wrap="square" lIns="0" tIns="0" rIns="0" bIns="0" rtlCol="0"/>
          <a:lstStyle/>
          <a:p>
            <a:endParaRPr/>
          </a:p>
        </p:txBody>
      </p:sp>
      <p:sp>
        <p:nvSpPr>
          <p:cNvPr id="34" name="object 34"/>
          <p:cNvSpPr/>
          <p:nvPr/>
        </p:nvSpPr>
        <p:spPr>
          <a:xfrm>
            <a:off x="6585904" y="1024659"/>
            <a:ext cx="1905" cy="25400"/>
          </a:xfrm>
          <a:custGeom>
            <a:avLst/>
            <a:gdLst/>
            <a:ahLst/>
            <a:cxnLst/>
            <a:rect l="l" t="t" r="r" b="b"/>
            <a:pathLst>
              <a:path w="1904" h="25400">
                <a:moveTo>
                  <a:pt x="0" y="0"/>
                </a:moveTo>
                <a:lnTo>
                  <a:pt x="1901" y="8572"/>
                </a:lnTo>
                <a:lnTo>
                  <a:pt x="1901" y="16205"/>
                </a:lnTo>
                <a:lnTo>
                  <a:pt x="1901" y="24777"/>
                </a:lnTo>
              </a:path>
            </a:pathLst>
          </a:custGeom>
          <a:ln w="36152">
            <a:solidFill>
              <a:srgbClr val="BEBEBE"/>
            </a:solidFill>
          </a:ln>
        </p:spPr>
        <p:txBody>
          <a:bodyPr wrap="square" lIns="0" tIns="0" rIns="0" bIns="0" rtlCol="0"/>
          <a:lstStyle/>
          <a:p>
            <a:endParaRPr/>
          </a:p>
        </p:txBody>
      </p:sp>
      <p:sp>
        <p:nvSpPr>
          <p:cNvPr id="35" name="object 35"/>
          <p:cNvSpPr/>
          <p:nvPr/>
        </p:nvSpPr>
        <p:spPr>
          <a:xfrm>
            <a:off x="6320622" y="965553"/>
            <a:ext cx="20955" cy="31115"/>
          </a:xfrm>
          <a:custGeom>
            <a:avLst/>
            <a:gdLst/>
            <a:ahLst/>
            <a:cxnLst/>
            <a:rect l="l" t="t" r="r" b="b"/>
            <a:pathLst>
              <a:path w="20954" h="31115">
                <a:moveTo>
                  <a:pt x="0" y="30505"/>
                </a:moveTo>
                <a:lnTo>
                  <a:pt x="4471" y="22654"/>
                </a:lnTo>
                <a:lnTo>
                  <a:pt x="9388" y="14895"/>
                </a:lnTo>
                <a:lnTo>
                  <a:pt x="14839" y="7315"/>
                </a:lnTo>
                <a:lnTo>
                  <a:pt x="20915" y="0"/>
                </a:lnTo>
              </a:path>
            </a:pathLst>
          </a:custGeom>
          <a:ln w="36173">
            <a:solidFill>
              <a:srgbClr val="BEBEBE"/>
            </a:solidFill>
          </a:ln>
        </p:spPr>
        <p:txBody>
          <a:bodyPr wrap="square" lIns="0" tIns="0" rIns="0" bIns="0" rtlCol="0"/>
          <a:lstStyle/>
          <a:p>
            <a:endParaRPr/>
          </a:p>
        </p:txBody>
      </p:sp>
      <p:sp>
        <p:nvSpPr>
          <p:cNvPr id="36" name="object 36"/>
          <p:cNvSpPr/>
          <p:nvPr/>
        </p:nvSpPr>
        <p:spPr>
          <a:xfrm>
            <a:off x="6121901" y="984616"/>
            <a:ext cx="10795" cy="27305"/>
          </a:xfrm>
          <a:custGeom>
            <a:avLst/>
            <a:gdLst/>
            <a:ahLst/>
            <a:cxnLst/>
            <a:rect l="l" t="t" r="r" b="b"/>
            <a:pathLst>
              <a:path w="10795" h="27305">
                <a:moveTo>
                  <a:pt x="0" y="26695"/>
                </a:moveTo>
                <a:lnTo>
                  <a:pt x="1767" y="19707"/>
                </a:lnTo>
                <a:lnTo>
                  <a:pt x="4159" y="12990"/>
                </a:lnTo>
                <a:lnTo>
                  <a:pt x="7085" y="6451"/>
                </a:lnTo>
                <a:lnTo>
                  <a:pt x="10457" y="0"/>
                </a:lnTo>
              </a:path>
            </a:pathLst>
          </a:custGeom>
          <a:ln w="36160">
            <a:solidFill>
              <a:srgbClr val="BEBEBE"/>
            </a:solidFill>
          </a:ln>
        </p:spPr>
        <p:txBody>
          <a:bodyPr wrap="square" lIns="0" tIns="0" rIns="0" bIns="0" rtlCol="0"/>
          <a:lstStyle/>
          <a:p>
            <a:endParaRPr/>
          </a:p>
        </p:txBody>
      </p:sp>
      <p:sp>
        <p:nvSpPr>
          <p:cNvPr id="37" name="object 37"/>
          <p:cNvSpPr/>
          <p:nvPr/>
        </p:nvSpPr>
        <p:spPr>
          <a:xfrm>
            <a:off x="5887991" y="1019884"/>
            <a:ext cx="37465" cy="27305"/>
          </a:xfrm>
          <a:custGeom>
            <a:avLst/>
            <a:gdLst/>
            <a:ahLst/>
            <a:cxnLst/>
            <a:rect l="l" t="t" r="r" b="b"/>
            <a:pathLst>
              <a:path w="37464" h="27305">
                <a:moveTo>
                  <a:pt x="0" y="0"/>
                </a:moveTo>
                <a:lnTo>
                  <a:pt x="9804" y="5916"/>
                </a:lnTo>
                <a:lnTo>
                  <a:pt x="19251" y="12276"/>
                </a:lnTo>
                <a:lnTo>
                  <a:pt x="28342" y="19172"/>
                </a:lnTo>
                <a:lnTo>
                  <a:pt x="37077" y="26695"/>
                </a:lnTo>
              </a:path>
            </a:pathLst>
          </a:custGeom>
          <a:ln w="36197">
            <a:solidFill>
              <a:srgbClr val="BEBEBE"/>
            </a:solidFill>
          </a:ln>
        </p:spPr>
        <p:txBody>
          <a:bodyPr wrap="square" lIns="0" tIns="0" rIns="0" bIns="0" rtlCol="0"/>
          <a:lstStyle/>
          <a:p>
            <a:endParaRPr/>
          </a:p>
        </p:txBody>
      </p:sp>
      <p:sp>
        <p:nvSpPr>
          <p:cNvPr id="38" name="object 38"/>
          <p:cNvSpPr/>
          <p:nvPr/>
        </p:nvSpPr>
        <p:spPr>
          <a:xfrm>
            <a:off x="5597991" y="1197177"/>
            <a:ext cx="6985" cy="27305"/>
          </a:xfrm>
          <a:custGeom>
            <a:avLst/>
            <a:gdLst/>
            <a:ahLst/>
            <a:cxnLst/>
            <a:rect l="l" t="t" r="r" b="b"/>
            <a:pathLst>
              <a:path w="6985" h="27305">
                <a:moveTo>
                  <a:pt x="6654" y="26695"/>
                </a:moveTo>
                <a:lnTo>
                  <a:pt x="4679" y="20109"/>
                </a:lnTo>
                <a:lnTo>
                  <a:pt x="2970" y="13347"/>
                </a:lnTo>
                <a:lnTo>
                  <a:pt x="1440" y="6585"/>
                </a:lnTo>
                <a:lnTo>
                  <a:pt x="0" y="0"/>
                </a:lnTo>
              </a:path>
            </a:pathLst>
          </a:custGeom>
          <a:ln w="36155">
            <a:solidFill>
              <a:srgbClr val="BEBEBE"/>
            </a:solidFill>
          </a:ln>
        </p:spPr>
        <p:txBody>
          <a:bodyPr wrap="square" lIns="0" tIns="0" rIns="0" bIns="0" rtlCol="0"/>
          <a:lstStyle/>
          <a:p>
            <a:endParaRPr/>
          </a:p>
        </p:txBody>
      </p:sp>
      <p:sp>
        <p:nvSpPr>
          <p:cNvPr id="39" name="object 39"/>
          <p:cNvSpPr/>
          <p:nvPr/>
        </p:nvSpPr>
        <p:spPr>
          <a:xfrm>
            <a:off x="5871909" y="1226730"/>
            <a:ext cx="139685" cy="223990"/>
          </a:xfrm>
          <a:prstGeom prst="rect">
            <a:avLst/>
          </a:prstGeom>
          <a:blipFill>
            <a:blip r:embed="rId8" cstate="print"/>
            <a:stretch>
              <a:fillRect/>
            </a:stretch>
          </a:blipFill>
        </p:spPr>
        <p:txBody>
          <a:bodyPr wrap="square" lIns="0" tIns="0" rIns="0" bIns="0" rtlCol="0"/>
          <a:lstStyle/>
          <a:p>
            <a:endParaRPr/>
          </a:p>
        </p:txBody>
      </p:sp>
      <p:sp>
        <p:nvSpPr>
          <p:cNvPr id="40" name="object 40"/>
          <p:cNvSpPr/>
          <p:nvPr/>
        </p:nvSpPr>
        <p:spPr>
          <a:xfrm>
            <a:off x="6049635" y="1410690"/>
            <a:ext cx="32384" cy="37465"/>
          </a:xfrm>
          <a:custGeom>
            <a:avLst/>
            <a:gdLst/>
            <a:ahLst/>
            <a:cxnLst/>
            <a:rect l="l" t="t" r="r" b="b"/>
            <a:pathLst>
              <a:path w="32385" h="37465">
                <a:moveTo>
                  <a:pt x="32323" y="0"/>
                </a:moveTo>
                <a:lnTo>
                  <a:pt x="32323" y="37173"/>
                </a:lnTo>
                <a:lnTo>
                  <a:pt x="0" y="37173"/>
                </a:lnTo>
                <a:lnTo>
                  <a:pt x="0" y="0"/>
                </a:lnTo>
                <a:lnTo>
                  <a:pt x="32323" y="0"/>
                </a:lnTo>
                <a:close/>
              </a:path>
            </a:pathLst>
          </a:custGeom>
          <a:solidFill>
            <a:srgbClr val="000000"/>
          </a:solidFill>
        </p:spPr>
        <p:txBody>
          <a:bodyPr wrap="square" lIns="0" tIns="0" rIns="0" bIns="0" rtlCol="0"/>
          <a:lstStyle/>
          <a:p>
            <a:endParaRPr/>
          </a:p>
        </p:txBody>
      </p:sp>
      <p:sp>
        <p:nvSpPr>
          <p:cNvPr id="41" name="object 41"/>
          <p:cNvSpPr/>
          <p:nvPr/>
        </p:nvSpPr>
        <p:spPr>
          <a:xfrm>
            <a:off x="6122852" y="1226730"/>
            <a:ext cx="132159" cy="223990"/>
          </a:xfrm>
          <a:prstGeom prst="rect">
            <a:avLst/>
          </a:prstGeom>
          <a:blipFill>
            <a:blip r:embed="rId9" cstate="print"/>
            <a:stretch>
              <a:fillRect/>
            </a:stretch>
          </a:blipFill>
        </p:spPr>
        <p:txBody>
          <a:bodyPr wrap="square" lIns="0" tIns="0" rIns="0" bIns="0" rtlCol="0"/>
          <a:lstStyle/>
          <a:p>
            <a:endParaRPr/>
          </a:p>
        </p:txBody>
      </p:sp>
      <p:sp>
        <p:nvSpPr>
          <p:cNvPr id="42" name="object 42"/>
          <p:cNvSpPr/>
          <p:nvPr/>
        </p:nvSpPr>
        <p:spPr>
          <a:xfrm>
            <a:off x="7117858" y="971565"/>
            <a:ext cx="1238885" cy="832485"/>
          </a:xfrm>
          <a:custGeom>
            <a:avLst/>
            <a:gdLst/>
            <a:ahLst/>
            <a:cxnLst/>
            <a:rect l="l" t="t" r="r" b="b"/>
            <a:pathLst>
              <a:path w="1238884" h="832485">
                <a:moveTo>
                  <a:pt x="794805" y="753228"/>
                </a:moveTo>
                <a:lnTo>
                  <a:pt x="472687" y="753228"/>
                </a:lnTo>
                <a:lnTo>
                  <a:pt x="493990" y="777287"/>
                </a:lnTo>
                <a:lnTo>
                  <a:pt x="519040" y="797587"/>
                </a:lnTo>
                <a:lnTo>
                  <a:pt x="547297" y="813593"/>
                </a:lnTo>
                <a:lnTo>
                  <a:pt x="578227" y="824769"/>
                </a:lnTo>
                <a:lnTo>
                  <a:pt x="629263" y="832438"/>
                </a:lnTo>
                <a:lnTo>
                  <a:pt x="679084" y="827600"/>
                </a:lnTo>
                <a:lnTo>
                  <a:pt x="725366" y="811420"/>
                </a:lnTo>
                <a:lnTo>
                  <a:pt x="765786" y="785066"/>
                </a:lnTo>
                <a:lnTo>
                  <a:pt x="794805" y="753228"/>
                </a:lnTo>
                <a:close/>
              </a:path>
              <a:path w="1238884" h="832485">
                <a:moveTo>
                  <a:pt x="309931" y="73224"/>
                </a:moveTo>
                <a:lnTo>
                  <a:pt x="227872" y="87675"/>
                </a:lnTo>
                <a:lnTo>
                  <a:pt x="184791" y="111028"/>
                </a:lnTo>
                <a:lnTo>
                  <a:pt x="150110" y="143232"/>
                </a:lnTo>
                <a:lnTo>
                  <a:pt x="125415" y="182430"/>
                </a:lnTo>
                <a:lnTo>
                  <a:pt x="112291" y="226768"/>
                </a:lnTo>
                <a:lnTo>
                  <a:pt x="112322" y="274390"/>
                </a:lnTo>
                <a:lnTo>
                  <a:pt x="111371" y="276298"/>
                </a:lnTo>
                <a:lnTo>
                  <a:pt x="56337" y="294062"/>
                </a:lnTo>
                <a:lnTo>
                  <a:pt x="16282" y="332579"/>
                </a:lnTo>
                <a:lnTo>
                  <a:pt x="0" y="375533"/>
                </a:lnTo>
                <a:lnTo>
                  <a:pt x="2971" y="419379"/>
                </a:lnTo>
                <a:lnTo>
                  <a:pt x="23771" y="458934"/>
                </a:lnTo>
                <a:lnTo>
                  <a:pt x="60973" y="489013"/>
                </a:lnTo>
                <a:lnTo>
                  <a:pt x="44407" y="509087"/>
                </a:lnTo>
                <a:lnTo>
                  <a:pt x="33279" y="531578"/>
                </a:lnTo>
                <a:lnTo>
                  <a:pt x="27678" y="555679"/>
                </a:lnTo>
                <a:lnTo>
                  <a:pt x="27693" y="580582"/>
                </a:lnTo>
                <a:lnTo>
                  <a:pt x="43366" y="623731"/>
                </a:lnTo>
                <a:lnTo>
                  <a:pt x="74638" y="656775"/>
                </a:lnTo>
                <a:lnTo>
                  <a:pt x="117142" y="676760"/>
                </a:lnTo>
                <a:lnTo>
                  <a:pt x="166511" y="680734"/>
                </a:lnTo>
                <a:lnTo>
                  <a:pt x="168413" y="682641"/>
                </a:lnTo>
                <a:lnTo>
                  <a:pt x="200438" y="721444"/>
                </a:lnTo>
                <a:lnTo>
                  <a:pt x="238648" y="750062"/>
                </a:lnTo>
                <a:lnTo>
                  <a:pt x="282163" y="769952"/>
                </a:lnTo>
                <a:lnTo>
                  <a:pt x="329154" y="780663"/>
                </a:lnTo>
                <a:lnTo>
                  <a:pt x="377792" y="781747"/>
                </a:lnTo>
                <a:lnTo>
                  <a:pt x="426246" y="772752"/>
                </a:lnTo>
                <a:lnTo>
                  <a:pt x="472687" y="753228"/>
                </a:lnTo>
                <a:lnTo>
                  <a:pt x="794805" y="753228"/>
                </a:lnTo>
                <a:lnTo>
                  <a:pt x="798019" y="749702"/>
                </a:lnTo>
                <a:lnTo>
                  <a:pt x="819742" y="706497"/>
                </a:lnTo>
                <a:lnTo>
                  <a:pt x="992324" y="706497"/>
                </a:lnTo>
                <a:lnTo>
                  <a:pt x="1004334" y="700922"/>
                </a:lnTo>
                <a:lnTo>
                  <a:pt x="1040588" y="668261"/>
                </a:lnTo>
                <a:lnTo>
                  <a:pt x="1064610" y="626672"/>
                </a:lnTo>
                <a:lnTo>
                  <a:pt x="1073616" y="578674"/>
                </a:lnTo>
                <a:lnTo>
                  <a:pt x="1097623" y="574248"/>
                </a:lnTo>
                <a:lnTo>
                  <a:pt x="1143147" y="556813"/>
                </a:lnTo>
                <a:lnTo>
                  <a:pt x="1200887" y="510397"/>
                </a:lnTo>
                <a:lnTo>
                  <a:pt x="1225911" y="470253"/>
                </a:lnTo>
                <a:lnTo>
                  <a:pt x="1238680" y="426294"/>
                </a:lnTo>
                <a:lnTo>
                  <a:pt x="1238855" y="380904"/>
                </a:lnTo>
                <a:lnTo>
                  <a:pt x="1226098" y="336468"/>
                </a:lnTo>
                <a:lnTo>
                  <a:pt x="1200072" y="295372"/>
                </a:lnTo>
                <a:lnTo>
                  <a:pt x="1202924" y="288696"/>
                </a:lnTo>
                <a:lnTo>
                  <a:pt x="1204825" y="282974"/>
                </a:lnTo>
                <a:lnTo>
                  <a:pt x="1206727" y="276298"/>
                </a:lnTo>
                <a:lnTo>
                  <a:pt x="1211804" y="231794"/>
                </a:lnTo>
                <a:lnTo>
                  <a:pt x="1201909" y="189488"/>
                </a:lnTo>
                <a:lnTo>
                  <a:pt x="1178731" y="152265"/>
                </a:lnTo>
                <a:lnTo>
                  <a:pt x="1143960" y="123009"/>
                </a:lnTo>
                <a:lnTo>
                  <a:pt x="1099285" y="104605"/>
                </a:lnTo>
                <a:lnTo>
                  <a:pt x="1097031" y="96975"/>
                </a:lnTo>
                <a:lnTo>
                  <a:pt x="402322" y="96975"/>
                </a:lnTo>
                <a:lnTo>
                  <a:pt x="372834" y="84286"/>
                </a:lnTo>
                <a:lnTo>
                  <a:pt x="341828" y="76340"/>
                </a:lnTo>
                <a:lnTo>
                  <a:pt x="309931" y="73224"/>
                </a:lnTo>
                <a:close/>
              </a:path>
              <a:path w="1238884" h="832485">
                <a:moveTo>
                  <a:pt x="992324" y="706497"/>
                </a:moveTo>
                <a:lnTo>
                  <a:pt x="819742" y="706497"/>
                </a:lnTo>
                <a:lnTo>
                  <a:pt x="839677" y="716108"/>
                </a:lnTo>
                <a:lnTo>
                  <a:pt x="860861" y="723306"/>
                </a:lnTo>
                <a:lnTo>
                  <a:pt x="883117" y="727821"/>
                </a:lnTo>
                <a:lnTo>
                  <a:pt x="906268" y="729386"/>
                </a:lnTo>
                <a:lnTo>
                  <a:pt x="958633" y="722136"/>
                </a:lnTo>
                <a:lnTo>
                  <a:pt x="992324" y="706497"/>
                </a:lnTo>
                <a:close/>
              </a:path>
              <a:path w="1238884" h="832485">
                <a:moveTo>
                  <a:pt x="515213" y="24720"/>
                </a:moveTo>
                <a:lnTo>
                  <a:pt x="470432" y="37130"/>
                </a:lnTo>
                <a:lnTo>
                  <a:pt x="431629" y="61536"/>
                </a:lnTo>
                <a:lnTo>
                  <a:pt x="402322" y="96975"/>
                </a:lnTo>
                <a:lnTo>
                  <a:pt x="1097031" y="96975"/>
                </a:lnTo>
                <a:lnTo>
                  <a:pt x="1093076" y="83586"/>
                </a:lnTo>
                <a:lnTo>
                  <a:pt x="1083123" y="63823"/>
                </a:lnTo>
                <a:lnTo>
                  <a:pt x="1082943" y="63583"/>
                </a:lnTo>
                <a:lnTo>
                  <a:pt x="644788" y="63583"/>
                </a:lnTo>
                <a:lnTo>
                  <a:pt x="636603" y="56638"/>
                </a:lnTo>
                <a:lnTo>
                  <a:pt x="627793" y="50231"/>
                </a:lnTo>
                <a:lnTo>
                  <a:pt x="618446" y="44538"/>
                </a:lnTo>
                <a:lnTo>
                  <a:pt x="608649" y="39740"/>
                </a:lnTo>
                <a:lnTo>
                  <a:pt x="562458" y="25269"/>
                </a:lnTo>
                <a:lnTo>
                  <a:pt x="515213" y="24720"/>
                </a:lnTo>
                <a:close/>
              </a:path>
              <a:path w="1238884" h="832485">
                <a:moveTo>
                  <a:pt x="764191" y="0"/>
                </a:moveTo>
                <a:lnTo>
                  <a:pt x="716693" y="5634"/>
                </a:lnTo>
                <a:lnTo>
                  <a:pt x="675079" y="27364"/>
                </a:lnTo>
                <a:lnTo>
                  <a:pt x="644788" y="63583"/>
                </a:lnTo>
                <a:lnTo>
                  <a:pt x="1082943" y="63583"/>
                </a:lnTo>
                <a:lnTo>
                  <a:pt x="1069606" y="45850"/>
                </a:lnTo>
                <a:lnTo>
                  <a:pt x="1069187" y="45462"/>
                </a:lnTo>
                <a:lnTo>
                  <a:pt x="855869" y="45462"/>
                </a:lnTo>
                <a:lnTo>
                  <a:pt x="846629" y="35284"/>
                </a:lnTo>
                <a:lnTo>
                  <a:pt x="836142" y="26267"/>
                </a:lnTo>
                <a:lnTo>
                  <a:pt x="824585" y="18500"/>
                </a:lnTo>
                <a:lnTo>
                  <a:pt x="812136" y="12070"/>
                </a:lnTo>
                <a:lnTo>
                  <a:pt x="764191" y="0"/>
                </a:lnTo>
                <a:close/>
              </a:path>
              <a:path w="1238884" h="832485">
                <a:moveTo>
                  <a:pt x="972462" y="133"/>
                </a:moveTo>
                <a:lnTo>
                  <a:pt x="929947" y="3414"/>
                </a:lnTo>
                <a:lnTo>
                  <a:pt x="890033" y="18600"/>
                </a:lnTo>
                <a:lnTo>
                  <a:pt x="855869" y="45462"/>
                </a:lnTo>
                <a:lnTo>
                  <a:pt x="1069187" y="45462"/>
                </a:lnTo>
                <a:lnTo>
                  <a:pt x="1052701" y="30203"/>
                </a:lnTo>
                <a:lnTo>
                  <a:pt x="1014430" y="8986"/>
                </a:lnTo>
                <a:lnTo>
                  <a:pt x="972462" y="133"/>
                </a:lnTo>
                <a:close/>
              </a:path>
            </a:pathLst>
          </a:custGeom>
          <a:solidFill>
            <a:srgbClr val="FFFFFF"/>
          </a:solidFill>
        </p:spPr>
        <p:txBody>
          <a:bodyPr wrap="square" lIns="0" tIns="0" rIns="0" bIns="0" rtlCol="0"/>
          <a:lstStyle/>
          <a:p>
            <a:endParaRPr/>
          </a:p>
        </p:txBody>
      </p:sp>
      <p:sp>
        <p:nvSpPr>
          <p:cNvPr id="43" name="object 43"/>
          <p:cNvSpPr/>
          <p:nvPr/>
        </p:nvSpPr>
        <p:spPr>
          <a:xfrm>
            <a:off x="7436507" y="1775353"/>
            <a:ext cx="164496" cy="255638"/>
          </a:xfrm>
          <a:prstGeom prst="rect">
            <a:avLst/>
          </a:prstGeom>
          <a:blipFill>
            <a:blip r:embed="rId10" cstate="print"/>
            <a:stretch>
              <a:fillRect/>
            </a:stretch>
          </a:blipFill>
        </p:spPr>
        <p:txBody>
          <a:bodyPr wrap="square" lIns="0" tIns="0" rIns="0" bIns="0" rtlCol="0"/>
          <a:lstStyle/>
          <a:p>
            <a:endParaRPr/>
          </a:p>
        </p:txBody>
      </p:sp>
      <p:sp>
        <p:nvSpPr>
          <p:cNvPr id="44" name="object 44"/>
          <p:cNvSpPr/>
          <p:nvPr/>
        </p:nvSpPr>
        <p:spPr>
          <a:xfrm>
            <a:off x="7117858" y="971565"/>
            <a:ext cx="1238885" cy="832485"/>
          </a:xfrm>
          <a:custGeom>
            <a:avLst/>
            <a:gdLst/>
            <a:ahLst/>
            <a:cxnLst/>
            <a:rect l="l" t="t" r="r" b="b"/>
            <a:pathLst>
              <a:path w="1238884" h="832485">
                <a:moveTo>
                  <a:pt x="112322" y="274390"/>
                </a:moveTo>
                <a:lnTo>
                  <a:pt x="112291" y="226768"/>
                </a:lnTo>
                <a:lnTo>
                  <a:pt x="125415" y="182430"/>
                </a:lnTo>
                <a:lnTo>
                  <a:pt x="150110" y="143232"/>
                </a:lnTo>
                <a:lnTo>
                  <a:pt x="184791" y="111028"/>
                </a:lnTo>
                <a:lnTo>
                  <a:pt x="227872" y="87675"/>
                </a:lnTo>
                <a:lnTo>
                  <a:pt x="277768" y="75027"/>
                </a:lnTo>
                <a:lnTo>
                  <a:pt x="309931" y="73224"/>
                </a:lnTo>
                <a:lnTo>
                  <a:pt x="341828" y="76340"/>
                </a:lnTo>
                <a:lnTo>
                  <a:pt x="372834" y="84286"/>
                </a:lnTo>
                <a:lnTo>
                  <a:pt x="402322" y="96975"/>
                </a:lnTo>
                <a:lnTo>
                  <a:pt x="431629" y="61536"/>
                </a:lnTo>
                <a:lnTo>
                  <a:pt x="470432" y="37130"/>
                </a:lnTo>
                <a:lnTo>
                  <a:pt x="515213" y="24720"/>
                </a:lnTo>
                <a:lnTo>
                  <a:pt x="562458" y="25269"/>
                </a:lnTo>
                <a:lnTo>
                  <a:pt x="608649" y="39740"/>
                </a:lnTo>
                <a:lnTo>
                  <a:pt x="644788" y="63583"/>
                </a:lnTo>
                <a:lnTo>
                  <a:pt x="675079" y="27364"/>
                </a:lnTo>
                <a:lnTo>
                  <a:pt x="716693" y="5634"/>
                </a:lnTo>
                <a:lnTo>
                  <a:pt x="764191" y="0"/>
                </a:lnTo>
                <a:lnTo>
                  <a:pt x="812136" y="12070"/>
                </a:lnTo>
                <a:lnTo>
                  <a:pt x="824585" y="18500"/>
                </a:lnTo>
                <a:lnTo>
                  <a:pt x="836142" y="26267"/>
                </a:lnTo>
                <a:lnTo>
                  <a:pt x="846629" y="35284"/>
                </a:lnTo>
                <a:lnTo>
                  <a:pt x="855869" y="45462"/>
                </a:lnTo>
                <a:lnTo>
                  <a:pt x="890033" y="18600"/>
                </a:lnTo>
                <a:lnTo>
                  <a:pt x="929947" y="3414"/>
                </a:lnTo>
                <a:lnTo>
                  <a:pt x="972462" y="133"/>
                </a:lnTo>
                <a:lnTo>
                  <a:pt x="1014430" y="8986"/>
                </a:lnTo>
                <a:lnTo>
                  <a:pt x="1052701" y="30203"/>
                </a:lnTo>
                <a:lnTo>
                  <a:pt x="1083123" y="63823"/>
                </a:lnTo>
                <a:lnTo>
                  <a:pt x="1099285" y="104605"/>
                </a:lnTo>
                <a:lnTo>
                  <a:pt x="1143960" y="123009"/>
                </a:lnTo>
                <a:lnTo>
                  <a:pt x="1178731" y="152265"/>
                </a:lnTo>
                <a:lnTo>
                  <a:pt x="1201909" y="189488"/>
                </a:lnTo>
                <a:lnTo>
                  <a:pt x="1211804" y="231794"/>
                </a:lnTo>
                <a:lnTo>
                  <a:pt x="1206727" y="276298"/>
                </a:lnTo>
                <a:lnTo>
                  <a:pt x="1204825" y="282974"/>
                </a:lnTo>
                <a:lnTo>
                  <a:pt x="1202924" y="288696"/>
                </a:lnTo>
                <a:lnTo>
                  <a:pt x="1200072" y="295372"/>
                </a:lnTo>
                <a:lnTo>
                  <a:pt x="1226098" y="336468"/>
                </a:lnTo>
                <a:lnTo>
                  <a:pt x="1238855" y="380904"/>
                </a:lnTo>
                <a:lnTo>
                  <a:pt x="1238680" y="426294"/>
                </a:lnTo>
                <a:lnTo>
                  <a:pt x="1225911" y="470253"/>
                </a:lnTo>
                <a:lnTo>
                  <a:pt x="1200887" y="510397"/>
                </a:lnTo>
                <a:lnTo>
                  <a:pt x="1163945" y="544341"/>
                </a:lnTo>
                <a:lnTo>
                  <a:pt x="1120920" y="566872"/>
                </a:lnTo>
                <a:lnTo>
                  <a:pt x="1073616" y="578674"/>
                </a:lnTo>
                <a:lnTo>
                  <a:pt x="1064610" y="626672"/>
                </a:lnTo>
                <a:lnTo>
                  <a:pt x="1040588" y="668261"/>
                </a:lnTo>
                <a:lnTo>
                  <a:pt x="1004334" y="700922"/>
                </a:lnTo>
                <a:lnTo>
                  <a:pt x="958633" y="722136"/>
                </a:lnTo>
                <a:lnTo>
                  <a:pt x="906268" y="729386"/>
                </a:lnTo>
                <a:lnTo>
                  <a:pt x="883117" y="727821"/>
                </a:lnTo>
                <a:lnTo>
                  <a:pt x="860861" y="723306"/>
                </a:lnTo>
                <a:lnTo>
                  <a:pt x="839677" y="716108"/>
                </a:lnTo>
                <a:lnTo>
                  <a:pt x="819742" y="706497"/>
                </a:lnTo>
                <a:lnTo>
                  <a:pt x="798019" y="749702"/>
                </a:lnTo>
                <a:lnTo>
                  <a:pt x="765786" y="785066"/>
                </a:lnTo>
                <a:lnTo>
                  <a:pt x="725366" y="811420"/>
                </a:lnTo>
                <a:lnTo>
                  <a:pt x="679084" y="827600"/>
                </a:lnTo>
                <a:lnTo>
                  <a:pt x="629263" y="832438"/>
                </a:lnTo>
                <a:lnTo>
                  <a:pt x="578227" y="824769"/>
                </a:lnTo>
                <a:lnTo>
                  <a:pt x="547297" y="813593"/>
                </a:lnTo>
                <a:lnTo>
                  <a:pt x="519040" y="797587"/>
                </a:lnTo>
                <a:lnTo>
                  <a:pt x="493990" y="777287"/>
                </a:lnTo>
                <a:lnTo>
                  <a:pt x="472687" y="753228"/>
                </a:lnTo>
                <a:lnTo>
                  <a:pt x="426246" y="772752"/>
                </a:lnTo>
                <a:lnTo>
                  <a:pt x="377792" y="781747"/>
                </a:lnTo>
                <a:lnTo>
                  <a:pt x="329154" y="780663"/>
                </a:lnTo>
                <a:lnTo>
                  <a:pt x="282163" y="769952"/>
                </a:lnTo>
                <a:lnTo>
                  <a:pt x="238648" y="750062"/>
                </a:lnTo>
                <a:lnTo>
                  <a:pt x="200438" y="721444"/>
                </a:lnTo>
                <a:lnTo>
                  <a:pt x="169364" y="684549"/>
                </a:lnTo>
                <a:lnTo>
                  <a:pt x="168413" y="682641"/>
                </a:lnTo>
                <a:lnTo>
                  <a:pt x="167462" y="681687"/>
                </a:lnTo>
                <a:lnTo>
                  <a:pt x="166511" y="680734"/>
                </a:lnTo>
                <a:lnTo>
                  <a:pt x="117142" y="676760"/>
                </a:lnTo>
                <a:lnTo>
                  <a:pt x="74638" y="656775"/>
                </a:lnTo>
                <a:lnTo>
                  <a:pt x="43366" y="623731"/>
                </a:lnTo>
                <a:lnTo>
                  <a:pt x="27693" y="580582"/>
                </a:lnTo>
                <a:lnTo>
                  <a:pt x="27678" y="555679"/>
                </a:lnTo>
                <a:lnTo>
                  <a:pt x="33279" y="531578"/>
                </a:lnTo>
                <a:lnTo>
                  <a:pt x="44407" y="509087"/>
                </a:lnTo>
                <a:lnTo>
                  <a:pt x="60973" y="489013"/>
                </a:lnTo>
                <a:lnTo>
                  <a:pt x="23771" y="458934"/>
                </a:lnTo>
                <a:lnTo>
                  <a:pt x="2971" y="419379"/>
                </a:lnTo>
                <a:lnTo>
                  <a:pt x="0" y="375533"/>
                </a:lnTo>
                <a:lnTo>
                  <a:pt x="16282" y="332579"/>
                </a:lnTo>
                <a:lnTo>
                  <a:pt x="33948" y="311039"/>
                </a:lnTo>
                <a:lnTo>
                  <a:pt x="56337" y="294062"/>
                </a:lnTo>
                <a:lnTo>
                  <a:pt x="82472" y="282274"/>
                </a:lnTo>
                <a:lnTo>
                  <a:pt x="111371" y="276298"/>
                </a:lnTo>
                <a:lnTo>
                  <a:pt x="112322" y="274390"/>
                </a:lnTo>
                <a:close/>
              </a:path>
            </a:pathLst>
          </a:custGeom>
          <a:ln w="36211">
            <a:solidFill>
              <a:srgbClr val="BEBEBE"/>
            </a:solidFill>
          </a:ln>
        </p:spPr>
        <p:txBody>
          <a:bodyPr wrap="square" lIns="0" tIns="0" rIns="0" bIns="0" rtlCol="0"/>
          <a:lstStyle/>
          <a:p>
            <a:endParaRPr/>
          </a:p>
        </p:txBody>
      </p:sp>
      <p:sp>
        <p:nvSpPr>
          <p:cNvPr id="45" name="object 45"/>
          <p:cNvSpPr/>
          <p:nvPr/>
        </p:nvSpPr>
        <p:spPr>
          <a:xfrm>
            <a:off x="7436507" y="1985206"/>
            <a:ext cx="45720" cy="46355"/>
          </a:xfrm>
          <a:custGeom>
            <a:avLst/>
            <a:gdLst/>
            <a:ahLst/>
            <a:cxnLst/>
            <a:rect l="l" t="t" r="r" b="b"/>
            <a:pathLst>
              <a:path w="45720" h="46355">
                <a:moveTo>
                  <a:pt x="45646" y="22892"/>
                </a:moveTo>
                <a:lnTo>
                  <a:pt x="43817" y="32103"/>
                </a:lnTo>
                <a:lnTo>
                  <a:pt x="38866" y="39347"/>
                </a:lnTo>
                <a:lnTo>
                  <a:pt x="31597" y="44086"/>
                </a:lnTo>
                <a:lnTo>
                  <a:pt x="22816" y="45785"/>
                </a:lnTo>
                <a:lnTo>
                  <a:pt x="13636" y="44086"/>
                </a:lnTo>
                <a:lnTo>
                  <a:pt x="6417" y="39347"/>
                </a:lnTo>
                <a:lnTo>
                  <a:pt x="1693" y="32103"/>
                </a:lnTo>
                <a:lnTo>
                  <a:pt x="0" y="22892"/>
                </a:lnTo>
                <a:lnTo>
                  <a:pt x="1693" y="14084"/>
                </a:lnTo>
                <a:lnTo>
                  <a:pt x="6417" y="6796"/>
                </a:lnTo>
                <a:lnTo>
                  <a:pt x="13636" y="1833"/>
                </a:lnTo>
                <a:lnTo>
                  <a:pt x="22816" y="0"/>
                </a:lnTo>
                <a:lnTo>
                  <a:pt x="31597" y="1833"/>
                </a:lnTo>
                <a:lnTo>
                  <a:pt x="38866" y="6796"/>
                </a:lnTo>
                <a:lnTo>
                  <a:pt x="43817" y="14084"/>
                </a:lnTo>
                <a:lnTo>
                  <a:pt x="45646" y="22892"/>
                </a:lnTo>
                <a:close/>
              </a:path>
            </a:pathLst>
          </a:custGeom>
          <a:ln w="36189">
            <a:solidFill>
              <a:srgbClr val="BEBEBE"/>
            </a:solidFill>
          </a:ln>
        </p:spPr>
        <p:txBody>
          <a:bodyPr wrap="square" lIns="0" tIns="0" rIns="0" bIns="0" rtlCol="0"/>
          <a:lstStyle/>
          <a:p>
            <a:endParaRPr/>
          </a:p>
        </p:txBody>
      </p:sp>
      <p:sp>
        <p:nvSpPr>
          <p:cNvPr id="46" name="object 46"/>
          <p:cNvSpPr/>
          <p:nvPr/>
        </p:nvSpPr>
        <p:spPr>
          <a:xfrm>
            <a:off x="7440310" y="1901268"/>
            <a:ext cx="92710" cy="92710"/>
          </a:xfrm>
          <a:custGeom>
            <a:avLst/>
            <a:gdLst/>
            <a:ahLst/>
            <a:cxnLst/>
            <a:rect l="l" t="t" r="r" b="b"/>
            <a:pathLst>
              <a:path w="92709" h="92710">
                <a:moveTo>
                  <a:pt x="92230" y="45783"/>
                </a:moveTo>
                <a:lnTo>
                  <a:pt x="88561" y="63951"/>
                </a:lnTo>
                <a:lnTo>
                  <a:pt x="78564" y="78810"/>
                </a:lnTo>
                <a:lnTo>
                  <a:pt x="63753" y="88841"/>
                </a:lnTo>
                <a:lnTo>
                  <a:pt x="45646" y="92522"/>
                </a:lnTo>
                <a:lnTo>
                  <a:pt x="28080" y="88841"/>
                </a:lnTo>
                <a:lnTo>
                  <a:pt x="13549" y="78810"/>
                </a:lnTo>
                <a:lnTo>
                  <a:pt x="3654" y="63951"/>
                </a:lnTo>
                <a:lnTo>
                  <a:pt x="0" y="45783"/>
                </a:lnTo>
                <a:lnTo>
                  <a:pt x="3654" y="28166"/>
                </a:lnTo>
                <a:lnTo>
                  <a:pt x="13549" y="13590"/>
                </a:lnTo>
                <a:lnTo>
                  <a:pt x="28080" y="3665"/>
                </a:lnTo>
                <a:lnTo>
                  <a:pt x="45646" y="0"/>
                </a:lnTo>
                <a:lnTo>
                  <a:pt x="63753" y="3665"/>
                </a:lnTo>
                <a:lnTo>
                  <a:pt x="78564" y="13590"/>
                </a:lnTo>
                <a:lnTo>
                  <a:pt x="88561" y="28166"/>
                </a:lnTo>
                <a:lnTo>
                  <a:pt x="92230" y="45783"/>
                </a:lnTo>
                <a:close/>
              </a:path>
            </a:pathLst>
          </a:custGeom>
          <a:ln w="36189">
            <a:solidFill>
              <a:srgbClr val="BEBEBE"/>
            </a:solidFill>
          </a:ln>
        </p:spPr>
        <p:txBody>
          <a:bodyPr wrap="square" lIns="0" tIns="0" rIns="0" bIns="0" rtlCol="0"/>
          <a:lstStyle/>
          <a:p>
            <a:endParaRPr/>
          </a:p>
        </p:txBody>
      </p:sp>
      <p:sp>
        <p:nvSpPr>
          <p:cNvPr id="47" name="object 47"/>
          <p:cNvSpPr/>
          <p:nvPr/>
        </p:nvSpPr>
        <p:spPr>
          <a:xfrm>
            <a:off x="7463126" y="1775353"/>
            <a:ext cx="138430" cy="138430"/>
          </a:xfrm>
          <a:custGeom>
            <a:avLst/>
            <a:gdLst/>
            <a:ahLst/>
            <a:cxnLst/>
            <a:rect l="l" t="t" r="r" b="b"/>
            <a:pathLst>
              <a:path w="138429" h="138430">
                <a:moveTo>
                  <a:pt x="137876" y="68679"/>
                </a:moveTo>
                <a:lnTo>
                  <a:pt x="132528" y="95659"/>
                </a:lnTo>
                <a:lnTo>
                  <a:pt x="117910" y="117806"/>
                </a:lnTo>
                <a:lnTo>
                  <a:pt x="96159" y="132799"/>
                </a:lnTo>
                <a:lnTo>
                  <a:pt x="69413" y="138313"/>
                </a:lnTo>
                <a:lnTo>
                  <a:pt x="42524" y="132799"/>
                </a:lnTo>
                <a:lnTo>
                  <a:pt x="20446" y="117806"/>
                </a:lnTo>
                <a:lnTo>
                  <a:pt x="5498" y="95659"/>
                </a:lnTo>
                <a:lnTo>
                  <a:pt x="0" y="68679"/>
                </a:lnTo>
                <a:lnTo>
                  <a:pt x="5498" y="41854"/>
                </a:lnTo>
                <a:lnTo>
                  <a:pt x="20446" y="20034"/>
                </a:lnTo>
                <a:lnTo>
                  <a:pt x="42524" y="5366"/>
                </a:lnTo>
                <a:lnTo>
                  <a:pt x="69413" y="0"/>
                </a:lnTo>
                <a:lnTo>
                  <a:pt x="96159" y="5366"/>
                </a:lnTo>
                <a:lnTo>
                  <a:pt x="117910" y="20034"/>
                </a:lnTo>
                <a:lnTo>
                  <a:pt x="132528" y="41854"/>
                </a:lnTo>
                <a:lnTo>
                  <a:pt x="137876" y="68679"/>
                </a:lnTo>
                <a:close/>
              </a:path>
            </a:pathLst>
          </a:custGeom>
          <a:ln w="36189">
            <a:solidFill>
              <a:srgbClr val="BEBEBE"/>
            </a:solidFill>
          </a:ln>
        </p:spPr>
        <p:txBody>
          <a:bodyPr wrap="square" lIns="0" tIns="0" rIns="0" bIns="0" rtlCol="0"/>
          <a:lstStyle/>
          <a:p>
            <a:endParaRPr/>
          </a:p>
        </p:txBody>
      </p:sp>
      <p:sp>
        <p:nvSpPr>
          <p:cNvPr id="48" name="object 48"/>
          <p:cNvSpPr/>
          <p:nvPr/>
        </p:nvSpPr>
        <p:spPr>
          <a:xfrm>
            <a:off x="7179782" y="1457717"/>
            <a:ext cx="73660" cy="15875"/>
          </a:xfrm>
          <a:custGeom>
            <a:avLst/>
            <a:gdLst/>
            <a:ahLst/>
            <a:cxnLst/>
            <a:rect l="l" t="t" r="r" b="b"/>
            <a:pathLst>
              <a:path w="73659" h="15875">
                <a:moveTo>
                  <a:pt x="73215" y="15259"/>
                </a:moveTo>
                <a:lnTo>
                  <a:pt x="54021" y="15289"/>
                </a:lnTo>
                <a:lnTo>
                  <a:pt x="35182" y="12636"/>
                </a:lnTo>
                <a:lnTo>
                  <a:pt x="17055" y="7480"/>
                </a:lnTo>
                <a:lnTo>
                  <a:pt x="0" y="0"/>
                </a:lnTo>
              </a:path>
            </a:pathLst>
          </a:custGeom>
          <a:ln w="36242">
            <a:solidFill>
              <a:srgbClr val="BEBEBE"/>
            </a:solidFill>
          </a:ln>
        </p:spPr>
        <p:txBody>
          <a:bodyPr wrap="square" lIns="0" tIns="0" rIns="0" bIns="0" rtlCol="0"/>
          <a:lstStyle/>
          <a:p>
            <a:endParaRPr/>
          </a:p>
        </p:txBody>
      </p:sp>
      <p:sp>
        <p:nvSpPr>
          <p:cNvPr id="49" name="object 49"/>
          <p:cNvSpPr/>
          <p:nvPr/>
        </p:nvSpPr>
        <p:spPr>
          <a:xfrm>
            <a:off x="7285321" y="1640855"/>
            <a:ext cx="31750" cy="8255"/>
          </a:xfrm>
          <a:custGeom>
            <a:avLst/>
            <a:gdLst/>
            <a:ahLst/>
            <a:cxnLst/>
            <a:rect l="l" t="t" r="r" b="b"/>
            <a:pathLst>
              <a:path w="31750" h="8255">
                <a:moveTo>
                  <a:pt x="31385" y="0"/>
                </a:moveTo>
                <a:lnTo>
                  <a:pt x="23540" y="2667"/>
                </a:lnTo>
                <a:lnTo>
                  <a:pt x="15692" y="4887"/>
                </a:lnTo>
                <a:lnTo>
                  <a:pt x="7845" y="6571"/>
                </a:lnTo>
                <a:lnTo>
                  <a:pt x="0" y="7629"/>
                </a:lnTo>
              </a:path>
            </a:pathLst>
          </a:custGeom>
          <a:ln w="36240">
            <a:solidFill>
              <a:srgbClr val="BEBEBE"/>
            </a:solidFill>
          </a:ln>
        </p:spPr>
        <p:txBody>
          <a:bodyPr wrap="square" lIns="0" tIns="0" rIns="0" bIns="0" rtlCol="0"/>
          <a:lstStyle/>
          <a:p>
            <a:endParaRPr/>
          </a:p>
        </p:txBody>
      </p:sp>
      <p:sp>
        <p:nvSpPr>
          <p:cNvPr id="50" name="object 50"/>
          <p:cNvSpPr/>
          <p:nvPr/>
        </p:nvSpPr>
        <p:spPr>
          <a:xfrm>
            <a:off x="7571531" y="1688553"/>
            <a:ext cx="19050" cy="33655"/>
          </a:xfrm>
          <a:custGeom>
            <a:avLst/>
            <a:gdLst/>
            <a:ahLst/>
            <a:cxnLst/>
            <a:rect l="l" t="t" r="r" b="b"/>
            <a:pathLst>
              <a:path w="19050" h="33655">
                <a:moveTo>
                  <a:pt x="19013" y="33379"/>
                </a:moveTo>
                <a:lnTo>
                  <a:pt x="13502" y="25347"/>
                </a:lnTo>
                <a:lnTo>
                  <a:pt x="8437" y="17047"/>
                </a:lnTo>
                <a:lnTo>
                  <a:pt x="3906" y="8568"/>
                </a:lnTo>
                <a:lnTo>
                  <a:pt x="0" y="0"/>
                </a:lnTo>
              </a:path>
            </a:pathLst>
          </a:custGeom>
          <a:ln w="36160">
            <a:solidFill>
              <a:srgbClr val="BEBEBE"/>
            </a:solidFill>
          </a:ln>
        </p:spPr>
        <p:txBody>
          <a:bodyPr wrap="square" lIns="0" tIns="0" rIns="0" bIns="0" rtlCol="0"/>
          <a:lstStyle/>
          <a:p>
            <a:endParaRPr/>
          </a:p>
        </p:txBody>
      </p:sp>
      <p:sp>
        <p:nvSpPr>
          <p:cNvPr id="51" name="object 51"/>
          <p:cNvSpPr/>
          <p:nvPr/>
        </p:nvSpPr>
        <p:spPr>
          <a:xfrm>
            <a:off x="7937600" y="1637994"/>
            <a:ext cx="7620" cy="37465"/>
          </a:xfrm>
          <a:custGeom>
            <a:avLst/>
            <a:gdLst/>
            <a:ahLst/>
            <a:cxnLst/>
            <a:rect l="l" t="t" r="r" b="b"/>
            <a:pathLst>
              <a:path w="7620" h="37464">
                <a:moveTo>
                  <a:pt x="7605" y="0"/>
                </a:moveTo>
                <a:lnTo>
                  <a:pt x="6550" y="9300"/>
                </a:lnTo>
                <a:lnTo>
                  <a:pt x="4872" y="18603"/>
                </a:lnTo>
                <a:lnTo>
                  <a:pt x="2658" y="27906"/>
                </a:lnTo>
                <a:lnTo>
                  <a:pt x="0" y="37207"/>
                </a:lnTo>
              </a:path>
            </a:pathLst>
          </a:custGeom>
          <a:ln w="36137">
            <a:solidFill>
              <a:srgbClr val="BEBEBE"/>
            </a:solidFill>
          </a:ln>
        </p:spPr>
        <p:txBody>
          <a:bodyPr wrap="square" lIns="0" tIns="0" rIns="0" bIns="0" rtlCol="0"/>
          <a:lstStyle/>
          <a:p>
            <a:endParaRPr/>
          </a:p>
        </p:txBody>
      </p:sp>
      <p:sp>
        <p:nvSpPr>
          <p:cNvPr id="52" name="object 52"/>
          <p:cNvSpPr/>
          <p:nvPr/>
        </p:nvSpPr>
        <p:spPr>
          <a:xfrm>
            <a:off x="8097343" y="1410973"/>
            <a:ext cx="93345" cy="137795"/>
          </a:xfrm>
          <a:custGeom>
            <a:avLst/>
            <a:gdLst/>
            <a:ahLst/>
            <a:cxnLst/>
            <a:rect l="l" t="t" r="r" b="b"/>
            <a:pathLst>
              <a:path w="93345" h="137794">
                <a:moveTo>
                  <a:pt x="0" y="0"/>
                </a:moveTo>
                <a:lnTo>
                  <a:pt x="38624" y="24148"/>
                </a:lnTo>
                <a:lnTo>
                  <a:pt x="67981" y="56519"/>
                </a:lnTo>
                <a:lnTo>
                  <a:pt x="86643" y="94971"/>
                </a:lnTo>
                <a:lnTo>
                  <a:pt x="93181" y="137359"/>
                </a:lnTo>
              </a:path>
            </a:pathLst>
          </a:custGeom>
          <a:ln w="36168">
            <a:solidFill>
              <a:srgbClr val="BEBEBE"/>
            </a:solidFill>
          </a:ln>
        </p:spPr>
        <p:txBody>
          <a:bodyPr wrap="square" lIns="0" tIns="0" rIns="0" bIns="0" rtlCol="0"/>
          <a:lstStyle/>
          <a:p>
            <a:endParaRPr/>
          </a:p>
        </p:txBody>
      </p:sp>
      <p:sp>
        <p:nvSpPr>
          <p:cNvPr id="53" name="object 53"/>
          <p:cNvSpPr/>
          <p:nvPr/>
        </p:nvSpPr>
        <p:spPr>
          <a:xfrm>
            <a:off x="8275149" y="1265030"/>
            <a:ext cx="41910" cy="52069"/>
          </a:xfrm>
          <a:custGeom>
            <a:avLst/>
            <a:gdLst/>
            <a:ahLst/>
            <a:cxnLst/>
            <a:rect l="l" t="t" r="r" b="b"/>
            <a:pathLst>
              <a:path w="41909" h="52069">
                <a:moveTo>
                  <a:pt x="41830" y="0"/>
                </a:moveTo>
                <a:lnTo>
                  <a:pt x="33824" y="14089"/>
                </a:lnTo>
                <a:lnTo>
                  <a:pt x="24123" y="27549"/>
                </a:lnTo>
                <a:lnTo>
                  <a:pt x="12819" y="40112"/>
                </a:lnTo>
                <a:lnTo>
                  <a:pt x="0" y="51512"/>
                </a:lnTo>
              </a:path>
            </a:pathLst>
          </a:custGeom>
          <a:ln w="36178">
            <a:solidFill>
              <a:srgbClr val="BEBEBE"/>
            </a:solidFill>
          </a:ln>
        </p:spPr>
        <p:txBody>
          <a:bodyPr wrap="square" lIns="0" tIns="0" rIns="0" bIns="0" rtlCol="0"/>
          <a:lstStyle/>
          <a:p>
            <a:endParaRPr/>
          </a:p>
        </p:txBody>
      </p:sp>
      <p:sp>
        <p:nvSpPr>
          <p:cNvPr id="54" name="object 54"/>
          <p:cNvSpPr/>
          <p:nvPr/>
        </p:nvSpPr>
        <p:spPr>
          <a:xfrm>
            <a:off x="8217144" y="1073309"/>
            <a:ext cx="3175" cy="25400"/>
          </a:xfrm>
          <a:custGeom>
            <a:avLst/>
            <a:gdLst/>
            <a:ahLst/>
            <a:cxnLst/>
            <a:rect l="l" t="t" r="r" b="b"/>
            <a:pathLst>
              <a:path w="3175" h="25400">
                <a:moveTo>
                  <a:pt x="0" y="0"/>
                </a:moveTo>
                <a:lnTo>
                  <a:pt x="1901" y="7629"/>
                </a:lnTo>
                <a:lnTo>
                  <a:pt x="2852" y="16213"/>
                </a:lnTo>
                <a:lnTo>
                  <a:pt x="2852" y="24796"/>
                </a:lnTo>
              </a:path>
            </a:pathLst>
          </a:custGeom>
          <a:ln w="36134">
            <a:solidFill>
              <a:srgbClr val="BEBEBE"/>
            </a:solidFill>
          </a:ln>
        </p:spPr>
        <p:txBody>
          <a:bodyPr wrap="square" lIns="0" tIns="0" rIns="0" bIns="0" rtlCol="0"/>
          <a:lstStyle/>
          <a:p>
            <a:endParaRPr/>
          </a:p>
        </p:txBody>
      </p:sp>
      <p:sp>
        <p:nvSpPr>
          <p:cNvPr id="55" name="object 55"/>
          <p:cNvSpPr/>
          <p:nvPr/>
        </p:nvSpPr>
        <p:spPr>
          <a:xfrm>
            <a:off x="7951861" y="1014166"/>
            <a:ext cx="22225" cy="31115"/>
          </a:xfrm>
          <a:custGeom>
            <a:avLst/>
            <a:gdLst/>
            <a:ahLst/>
            <a:cxnLst/>
            <a:rect l="l" t="t" r="r" b="b"/>
            <a:pathLst>
              <a:path w="22225" h="31115">
                <a:moveTo>
                  <a:pt x="0" y="30518"/>
                </a:moveTo>
                <a:lnTo>
                  <a:pt x="4619" y="22129"/>
                </a:lnTo>
                <a:lnTo>
                  <a:pt x="9863" y="14186"/>
                </a:lnTo>
                <a:lnTo>
                  <a:pt x="15641" y="6780"/>
                </a:lnTo>
                <a:lnTo>
                  <a:pt x="21866" y="0"/>
                </a:lnTo>
              </a:path>
            </a:pathLst>
          </a:custGeom>
          <a:ln w="36171">
            <a:solidFill>
              <a:srgbClr val="BEBEBE"/>
            </a:solidFill>
          </a:ln>
        </p:spPr>
        <p:txBody>
          <a:bodyPr wrap="square" lIns="0" tIns="0" rIns="0" bIns="0" rtlCol="0"/>
          <a:lstStyle/>
          <a:p>
            <a:endParaRPr/>
          </a:p>
        </p:txBody>
      </p:sp>
      <p:sp>
        <p:nvSpPr>
          <p:cNvPr id="56" name="object 56"/>
          <p:cNvSpPr/>
          <p:nvPr/>
        </p:nvSpPr>
        <p:spPr>
          <a:xfrm>
            <a:off x="7753140" y="1033241"/>
            <a:ext cx="10795" cy="27305"/>
          </a:xfrm>
          <a:custGeom>
            <a:avLst/>
            <a:gdLst/>
            <a:ahLst/>
            <a:cxnLst/>
            <a:rect l="l" t="t" r="r" b="b"/>
            <a:pathLst>
              <a:path w="10795" h="27305">
                <a:moveTo>
                  <a:pt x="0" y="26703"/>
                </a:moveTo>
                <a:lnTo>
                  <a:pt x="1767" y="19714"/>
                </a:lnTo>
                <a:lnTo>
                  <a:pt x="4159" y="12994"/>
                </a:lnTo>
                <a:lnTo>
                  <a:pt x="7085" y="6452"/>
                </a:lnTo>
                <a:lnTo>
                  <a:pt x="10457" y="0"/>
                </a:lnTo>
              </a:path>
            </a:pathLst>
          </a:custGeom>
          <a:ln w="36148">
            <a:solidFill>
              <a:srgbClr val="BEBEBE"/>
            </a:solidFill>
          </a:ln>
        </p:spPr>
        <p:txBody>
          <a:bodyPr wrap="square" lIns="0" tIns="0" rIns="0" bIns="0" rtlCol="0"/>
          <a:lstStyle/>
          <a:p>
            <a:endParaRPr/>
          </a:p>
        </p:txBody>
      </p:sp>
      <p:sp>
        <p:nvSpPr>
          <p:cNvPr id="57" name="object 57"/>
          <p:cNvSpPr/>
          <p:nvPr/>
        </p:nvSpPr>
        <p:spPr>
          <a:xfrm>
            <a:off x="7520181" y="1068541"/>
            <a:ext cx="37465" cy="27305"/>
          </a:xfrm>
          <a:custGeom>
            <a:avLst/>
            <a:gdLst/>
            <a:ahLst/>
            <a:cxnLst/>
            <a:rect l="l" t="t" r="r" b="b"/>
            <a:pathLst>
              <a:path w="37465" h="27305">
                <a:moveTo>
                  <a:pt x="0" y="0"/>
                </a:moveTo>
                <a:lnTo>
                  <a:pt x="9804" y="5915"/>
                </a:lnTo>
                <a:lnTo>
                  <a:pt x="19251" y="12278"/>
                </a:lnTo>
                <a:lnTo>
                  <a:pt x="28342" y="19178"/>
                </a:lnTo>
                <a:lnTo>
                  <a:pt x="37077" y="26703"/>
                </a:lnTo>
              </a:path>
            </a:pathLst>
          </a:custGeom>
          <a:ln w="36208">
            <a:solidFill>
              <a:srgbClr val="BEBEBE"/>
            </a:solidFill>
          </a:ln>
        </p:spPr>
        <p:txBody>
          <a:bodyPr wrap="square" lIns="0" tIns="0" rIns="0" bIns="0" rtlCol="0"/>
          <a:lstStyle/>
          <a:p>
            <a:endParaRPr/>
          </a:p>
        </p:txBody>
      </p:sp>
      <p:sp>
        <p:nvSpPr>
          <p:cNvPr id="58" name="object 58"/>
          <p:cNvSpPr/>
          <p:nvPr/>
        </p:nvSpPr>
        <p:spPr>
          <a:xfrm>
            <a:off x="7230180" y="1245956"/>
            <a:ext cx="6985" cy="27305"/>
          </a:xfrm>
          <a:custGeom>
            <a:avLst/>
            <a:gdLst/>
            <a:ahLst/>
            <a:cxnLst/>
            <a:rect l="l" t="t" r="r" b="b"/>
            <a:pathLst>
              <a:path w="6984" h="27305">
                <a:moveTo>
                  <a:pt x="6654" y="26703"/>
                </a:moveTo>
                <a:lnTo>
                  <a:pt x="4545" y="20117"/>
                </a:lnTo>
                <a:lnTo>
                  <a:pt x="2614" y="13351"/>
                </a:lnTo>
                <a:lnTo>
                  <a:pt x="1039" y="6586"/>
                </a:lnTo>
                <a:lnTo>
                  <a:pt x="0" y="0"/>
                </a:lnTo>
              </a:path>
            </a:pathLst>
          </a:custGeom>
          <a:ln w="36139">
            <a:solidFill>
              <a:srgbClr val="BEBEBE"/>
            </a:solidFill>
          </a:ln>
        </p:spPr>
        <p:txBody>
          <a:bodyPr wrap="square" lIns="0" tIns="0" rIns="0" bIns="0" rtlCol="0"/>
          <a:lstStyle/>
          <a:p>
            <a:endParaRPr/>
          </a:p>
        </p:txBody>
      </p:sp>
      <p:sp>
        <p:nvSpPr>
          <p:cNvPr id="59" name="object 59"/>
          <p:cNvSpPr/>
          <p:nvPr/>
        </p:nvSpPr>
        <p:spPr>
          <a:xfrm>
            <a:off x="7503146" y="1275521"/>
            <a:ext cx="140637" cy="225113"/>
          </a:xfrm>
          <a:prstGeom prst="rect">
            <a:avLst/>
          </a:prstGeom>
          <a:blipFill>
            <a:blip r:embed="rId11" cstate="print"/>
            <a:stretch>
              <a:fillRect/>
            </a:stretch>
          </a:blipFill>
        </p:spPr>
        <p:txBody>
          <a:bodyPr wrap="square" lIns="0" tIns="0" rIns="0" bIns="0" rtlCol="0"/>
          <a:lstStyle/>
          <a:p>
            <a:endParaRPr/>
          </a:p>
        </p:txBody>
      </p:sp>
      <p:sp>
        <p:nvSpPr>
          <p:cNvPr id="60" name="object 60"/>
          <p:cNvSpPr/>
          <p:nvPr/>
        </p:nvSpPr>
        <p:spPr>
          <a:xfrm>
            <a:off x="7681825" y="1460578"/>
            <a:ext cx="32384" cy="37465"/>
          </a:xfrm>
          <a:custGeom>
            <a:avLst/>
            <a:gdLst/>
            <a:ahLst/>
            <a:cxnLst/>
            <a:rect l="l" t="t" r="r" b="b"/>
            <a:pathLst>
              <a:path w="32384" h="37464">
                <a:moveTo>
                  <a:pt x="32323" y="0"/>
                </a:moveTo>
                <a:lnTo>
                  <a:pt x="32323" y="37194"/>
                </a:lnTo>
                <a:lnTo>
                  <a:pt x="0" y="37194"/>
                </a:lnTo>
                <a:lnTo>
                  <a:pt x="0" y="0"/>
                </a:lnTo>
                <a:lnTo>
                  <a:pt x="32323" y="0"/>
                </a:lnTo>
                <a:close/>
              </a:path>
            </a:pathLst>
          </a:custGeom>
          <a:solidFill>
            <a:srgbClr val="000000"/>
          </a:solidFill>
        </p:spPr>
        <p:txBody>
          <a:bodyPr wrap="square" lIns="0" tIns="0" rIns="0" bIns="0" rtlCol="0"/>
          <a:lstStyle/>
          <a:p>
            <a:endParaRPr/>
          </a:p>
        </p:txBody>
      </p:sp>
      <p:sp>
        <p:nvSpPr>
          <p:cNvPr id="61" name="object 61"/>
          <p:cNvSpPr/>
          <p:nvPr/>
        </p:nvSpPr>
        <p:spPr>
          <a:xfrm>
            <a:off x="7743633" y="1276474"/>
            <a:ext cx="156877" cy="221298"/>
          </a:xfrm>
          <a:prstGeom prst="rect">
            <a:avLst/>
          </a:prstGeom>
          <a:blipFill>
            <a:blip r:embed="rId12" cstate="print"/>
            <a:stretch>
              <a:fillRect/>
            </a:stretch>
          </a:blipFill>
        </p:spPr>
        <p:txBody>
          <a:bodyPr wrap="square" lIns="0" tIns="0" rIns="0" bIns="0" rtlCol="0"/>
          <a:lstStyle/>
          <a:p>
            <a:endParaRPr/>
          </a:p>
        </p:txBody>
      </p:sp>
      <p:sp>
        <p:nvSpPr>
          <p:cNvPr id="62" name="object 62"/>
          <p:cNvSpPr/>
          <p:nvPr/>
        </p:nvSpPr>
        <p:spPr>
          <a:xfrm>
            <a:off x="745455" y="2093368"/>
            <a:ext cx="156090" cy="248928"/>
          </a:xfrm>
          <a:prstGeom prst="rect">
            <a:avLst/>
          </a:prstGeom>
          <a:blipFill>
            <a:blip r:embed="rId13" cstate="print"/>
            <a:stretch>
              <a:fillRect/>
            </a:stretch>
          </a:blipFill>
        </p:spPr>
        <p:txBody>
          <a:bodyPr wrap="square" lIns="0" tIns="0" rIns="0" bIns="0" rtlCol="0"/>
          <a:lstStyle/>
          <a:p>
            <a:endParaRPr/>
          </a:p>
        </p:txBody>
      </p:sp>
      <p:sp>
        <p:nvSpPr>
          <p:cNvPr id="63" name="object 63"/>
          <p:cNvSpPr/>
          <p:nvPr/>
        </p:nvSpPr>
        <p:spPr>
          <a:xfrm>
            <a:off x="943301" y="2297619"/>
            <a:ext cx="36830" cy="41275"/>
          </a:xfrm>
          <a:custGeom>
            <a:avLst/>
            <a:gdLst/>
            <a:ahLst/>
            <a:cxnLst/>
            <a:rect l="l" t="t" r="r" b="b"/>
            <a:pathLst>
              <a:path w="36830" h="41275">
                <a:moveTo>
                  <a:pt x="36321" y="0"/>
                </a:moveTo>
                <a:lnTo>
                  <a:pt x="36321" y="41032"/>
                </a:lnTo>
                <a:lnTo>
                  <a:pt x="0" y="41032"/>
                </a:lnTo>
                <a:lnTo>
                  <a:pt x="0" y="0"/>
                </a:lnTo>
                <a:lnTo>
                  <a:pt x="36321" y="0"/>
                </a:lnTo>
                <a:close/>
              </a:path>
            </a:pathLst>
          </a:custGeom>
          <a:solidFill>
            <a:srgbClr val="000000"/>
          </a:solidFill>
        </p:spPr>
        <p:txBody>
          <a:bodyPr wrap="square" lIns="0" tIns="0" rIns="0" bIns="0" rtlCol="0"/>
          <a:lstStyle/>
          <a:p>
            <a:endParaRPr/>
          </a:p>
        </p:txBody>
      </p:sp>
      <p:sp>
        <p:nvSpPr>
          <p:cNvPr id="64" name="object 64"/>
          <p:cNvSpPr/>
          <p:nvPr/>
        </p:nvSpPr>
        <p:spPr>
          <a:xfrm>
            <a:off x="1021390" y="2093368"/>
            <a:ext cx="160692" cy="248928"/>
          </a:xfrm>
          <a:prstGeom prst="rect">
            <a:avLst/>
          </a:prstGeom>
          <a:blipFill>
            <a:blip r:embed="rId14" cstate="print"/>
            <a:stretch>
              <a:fillRect/>
            </a:stretch>
          </a:blipFill>
        </p:spPr>
        <p:txBody>
          <a:bodyPr wrap="square" lIns="0" tIns="0" rIns="0" bIns="0" rtlCol="0"/>
          <a:lstStyle/>
          <a:p>
            <a:endParaRPr/>
          </a:p>
        </p:txBody>
      </p:sp>
      <p:sp>
        <p:nvSpPr>
          <p:cNvPr id="65" name="object 65"/>
          <p:cNvSpPr/>
          <p:nvPr/>
        </p:nvSpPr>
        <p:spPr>
          <a:xfrm>
            <a:off x="1287403" y="2247473"/>
            <a:ext cx="26670" cy="67945"/>
          </a:xfrm>
          <a:custGeom>
            <a:avLst/>
            <a:gdLst/>
            <a:ahLst/>
            <a:cxnLst/>
            <a:rect l="l" t="t" r="r" b="b"/>
            <a:pathLst>
              <a:path w="26669" h="67944">
                <a:moveTo>
                  <a:pt x="26263" y="0"/>
                </a:moveTo>
                <a:lnTo>
                  <a:pt x="0" y="0"/>
                </a:lnTo>
                <a:lnTo>
                  <a:pt x="0" y="67471"/>
                </a:lnTo>
                <a:lnTo>
                  <a:pt x="26263" y="67471"/>
                </a:lnTo>
                <a:lnTo>
                  <a:pt x="26263" y="0"/>
                </a:lnTo>
                <a:close/>
              </a:path>
            </a:pathLst>
          </a:custGeom>
          <a:solidFill>
            <a:srgbClr val="000000"/>
          </a:solidFill>
        </p:spPr>
        <p:txBody>
          <a:bodyPr wrap="square" lIns="0" tIns="0" rIns="0" bIns="0" rtlCol="0"/>
          <a:lstStyle/>
          <a:p>
            <a:endParaRPr/>
          </a:p>
        </p:txBody>
      </p:sp>
      <p:sp>
        <p:nvSpPr>
          <p:cNvPr id="66" name="object 66"/>
          <p:cNvSpPr/>
          <p:nvPr/>
        </p:nvSpPr>
        <p:spPr>
          <a:xfrm>
            <a:off x="1222047" y="2235159"/>
            <a:ext cx="157480" cy="0"/>
          </a:xfrm>
          <a:custGeom>
            <a:avLst/>
            <a:gdLst/>
            <a:ahLst/>
            <a:cxnLst/>
            <a:rect l="l" t="t" r="r" b="b"/>
            <a:pathLst>
              <a:path w="157480">
                <a:moveTo>
                  <a:pt x="0" y="0"/>
                </a:moveTo>
                <a:lnTo>
                  <a:pt x="157097" y="0"/>
                </a:lnTo>
              </a:path>
            </a:pathLst>
          </a:custGeom>
          <a:ln w="24629">
            <a:solidFill>
              <a:srgbClr val="000000"/>
            </a:solidFill>
          </a:ln>
        </p:spPr>
        <p:txBody>
          <a:bodyPr wrap="square" lIns="0" tIns="0" rIns="0" bIns="0" rtlCol="0"/>
          <a:lstStyle/>
          <a:p>
            <a:endParaRPr/>
          </a:p>
        </p:txBody>
      </p:sp>
      <p:sp>
        <p:nvSpPr>
          <p:cNvPr id="67" name="object 67"/>
          <p:cNvSpPr/>
          <p:nvPr/>
        </p:nvSpPr>
        <p:spPr>
          <a:xfrm>
            <a:off x="1287403" y="2155372"/>
            <a:ext cx="26670" cy="67945"/>
          </a:xfrm>
          <a:custGeom>
            <a:avLst/>
            <a:gdLst/>
            <a:ahLst/>
            <a:cxnLst/>
            <a:rect l="l" t="t" r="r" b="b"/>
            <a:pathLst>
              <a:path w="26669" h="67944">
                <a:moveTo>
                  <a:pt x="26263" y="0"/>
                </a:moveTo>
                <a:lnTo>
                  <a:pt x="0" y="0"/>
                </a:lnTo>
                <a:lnTo>
                  <a:pt x="0" y="67471"/>
                </a:lnTo>
                <a:lnTo>
                  <a:pt x="26263" y="67471"/>
                </a:lnTo>
                <a:lnTo>
                  <a:pt x="26263" y="0"/>
                </a:lnTo>
                <a:close/>
              </a:path>
            </a:pathLst>
          </a:custGeom>
          <a:solidFill>
            <a:srgbClr val="000000"/>
          </a:solidFill>
        </p:spPr>
        <p:txBody>
          <a:bodyPr wrap="square" lIns="0" tIns="0" rIns="0" bIns="0" rtlCol="0"/>
          <a:lstStyle/>
          <a:p>
            <a:endParaRPr/>
          </a:p>
        </p:txBody>
      </p:sp>
      <p:sp>
        <p:nvSpPr>
          <p:cNvPr id="68" name="object 68"/>
          <p:cNvSpPr/>
          <p:nvPr/>
        </p:nvSpPr>
        <p:spPr>
          <a:xfrm>
            <a:off x="1423639" y="2093368"/>
            <a:ext cx="156053" cy="248928"/>
          </a:xfrm>
          <a:prstGeom prst="rect">
            <a:avLst/>
          </a:prstGeom>
          <a:blipFill>
            <a:blip r:embed="rId15" cstate="print"/>
            <a:stretch>
              <a:fillRect/>
            </a:stretch>
          </a:blipFill>
        </p:spPr>
        <p:txBody>
          <a:bodyPr wrap="square" lIns="0" tIns="0" rIns="0" bIns="0" rtlCol="0"/>
          <a:lstStyle/>
          <a:p>
            <a:endParaRPr/>
          </a:p>
        </p:txBody>
      </p:sp>
      <p:sp>
        <p:nvSpPr>
          <p:cNvPr id="69" name="object 69"/>
          <p:cNvSpPr/>
          <p:nvPr/>
        </p:nvSpPr>
        <p:spPr>
          <a:xfrm>
            <a:off x="1621448" y="2297619"/>
            <a:ext cx="36830" cy="41275"/>
          </a:xfrm>
          <a:custGeom>
            <a:avLst/>
            <a:gdLst/>
            <a:ahLst/>
            <a:cxnLst/>
            <a:rect l="l" t="t" r="r" b="b"/>
            <a:pathLst>
              <a:path w="36830" h="41275">
                <a:moveTo>
                  <a:pt x="36430" y="0"/>
                </a:moveTo>
                <a:lnTo>
                  <a:pt x="36430" y="41032"/>
                </a:lnTo>
                <a:lnTo>
                  <a:pt x="0" y="41032"/>
                </a:lnTo>
                <a:lnTo>
                  <a:pt x="0" y="0"/>
                </a:lnTo>
                <a:lnTo>
                  <a:pt x="36430" y="0"/>
                </a:lnTo>
                <a:close/>
              </a:path>
            </a:pathLst>
          </a:custGeom>
          <a:solidFill>
            <a:srgbClr val="000000"/>
          </a:solidFill>
        </p:spPr>
        <p:txBody>
          <a:bodyPr wrap="square" lIns="0" tIns="0" rIns="0" bIns="0" rtlCol="0"/>
          <a:lstStyle/>
          <a:p>
            <a:endParaRPr/>
          </a:p>
        </p:txBody>
      </p:sp>
      <p:sp>
        <p:nvSpPr>
          <p:cNvPr id="70" name="object 70"/>
          <p:cNvSpPr/>
          <p:nvPr/>
        </p:nvSpPr>
        <p:spPr>
          <a:xfrm>
            <a:off x="1702297" y="2093368"/>
            <a:ext cx="147052" cy="248928"/>
          </a:xfrm>
          <a:prstGeom prst="rect">
            <a:avLst/>
          </a:prstGeom>
          <a:blipFill>
            <a:blip r:embed="rId16" cstate="print"/>
            <a:stretch>
              <a:fillRect/>
            </a:stretch>
          </a:blipFill>
        </p:spPr>
        <p:txBody>
          <a:bodyPr wrap="square" lIns="0" tIns="0" rIns="0" bIns="0" rtlCol="0"/>
          <a:lstStyle/>
          <a:p>
            <a:endParaRPr/>
          </a:p>
        </p:txBody>
      </p:sp>
      <p:sp>
        <p:nvSpPr>
          <p:cNvPr id="71" name="object 71"/>
          <p:cNvSpPr/>
          <p:nvPr/>
        </p:nvSpPr>
        <p:spPr>
          <a:xfrm>
            <a:off x="1965539" y="2247473"/>
            <a:ext cx="26670" cy="67945"/>
          </a:xfrm>
          <a:custGeom>
            <a:avLst/>
            <a:gdLst/>
            <a:ahLst/>
            <a:cxnLst/>
            <a:rect l="l" t="t" r="r" b="b"/>
            <a:pathLst>
              <a:path w="26669" h="67944">
                <a:moveTo>
                  <a:pt x="26384" y="0"/>
                </a:moveTo>
                <a:lnTo>
                  <a:pt x="0" y="0"/>
                </a:lnTo>
                <a:lnTo>
                  <a:pt x="0" y="67471"/>
                </a:lnTo>
                <a:lnTo>
                  <a:pt x="26384" y="67471"/>
                </a:lnTo>
                <a:lnTo>
                  <a:pt x="26384" y="0"/>
                </a:lnTo>
                <a:close/>
              </a:path>
            </a:pathLst>
          </a:custGeom>
          <a:solidFill>
            <a:srgbClr val="000000"/>
          </a:solidFill>
        </p:spPr>
        <p:txBody>
          <a:bodyPr wrap="square" lIns="0" tIns="0" rIns="0" bIns="0" rtlCol="0"/>
          <a:lstStyle/>
          <a:p>
            <a:endParaRPr/>
          </a:p>
        </p:txBody>
      </p:sp>
      <p:sp>
        <p:nvSpPr>
          <p:cNvPr id="72" name="object 72"/>
          <p:cNvSpPr/>
          <p:nvPr/>
        </p:nvSpPr>
        <p:spPr>
          <a:xfrm>
            <a:off x="1900182" y="2235159"/>
            <a:ext cx="157480" cy="0"/>
          </a:xfrm>
          <a:custGeom>
            <a:avLst/>
            <a:gdLst/>
            <a:ahLst/>
            <a:cxnLst/>
            <a:rect l="l" t="t" r="r" b="b"/>
            <a:pathLst>
              <a:path w="157480">
                <a:moveTo>
                  <a:pt x="0" y="0"/>
                </a:moveTo>
                <a:lnTo>
                  <a:pt x="157097" y="0"/>
                </a:lnTo>
              </a:path>
            </a:pathLst>
          </a:custGeom>
          <a:ln w="24629">
            <a:solidFill>
              <a:srgbClr val="000000"/>
            </a:solidFill>
          </a:ln>
        </p:spPr>
        <p:txBody>
          <a:bodyPr wrap="square" lIns="0" tIns="0" rIns="0" bIns="0" rtlCol="0"/>
          <a:lstStyle/>
          <a:p>
            <a:endParaRPr/>
          </a:p>
        </p:txBody>
      </p:sp>
      <p:sp>
        <p:nvSpPr>
          <p:cNvPr id="73" name="object 73"/>
          <p:cNvSpPr/>
          <p:nvPr/>
        </p:nvSpPr>
        <p:spPr>
          <a:xfrm>
            <a:off x="1965539" y="2155372"/>
            <a:ext cx="26670" cy="67945"/>
          </a:xfrm>
          <a:custGeom>
            <a:avLst/>
            <a:gdLst/>
            <a:ahLst/>
            <a:cxnLst/>
            <a:rect l="l" t="t" r="r" b="b"/>
            <a:pathLst>
              <a:path w="26669" h="67944">
                <a:moveTo>
                  <a:pt x="26384" y="0"/>
                </a:moveTo>
                <a:lnTo>
                  <a:pt x="0" y="0"/>
                </a:lnTo>
                <a:lnTo>
                  <a:pt x="0" y="67471"/>
                </a:lnTo>
                <a:lnTo>
                  <a:pt x="26384" y="67471"/>
                </a:lnTo>
                <a:lnTo>
                  <a:pt x="26384" y="0"/>
                </a:lnTo>
                <a:close/>
              </a:path>
            </a:pathLst>
          </a:custGeom>
          <a:solidFill>
            <a:srgbClr val="000000"/>
          </a:solidFill>
        </p:spPr>
        <p:txBody>
          <a:bodyPr wrap="square" lIns="0" tIns="0" rIns="0" bIns="0" rtlCol="0"/>
          <a:lstStyle/>
          <a:p>
            <a:endParaRPr/>
          </a:p>
        </p:txBody>
      </p:sp>
      <p:sp>
        <p:nvSpPr>
          <p:cNvPr id="74" name="object 74"/>
          <p:cNvSpPr/>
          <p:nvPr/>
        </p:nvSpPr>
        <p:spPr>
          <a:xfrm>
            <a:off x="2102733" y="2093368"/>
            <a:ext cx="155215" cy="248928"/>
          </a:xfrm>
          <a:prstGeom prst="rect">
            <a:avLst/>
          </a:prstGeom>
          <a:blipFill>
            <a:blip r:embed="rId17" cstate="print"/>
            <a:stretch>
              <a:fillRect/>
            </a:stretch>
          </a:blipFill>
        </p:spPr>
        <p:txBody>
          <a:bodyPr wrap="square" lIns="0" tIns="0" rIns="0" bIns="0" rtlCol="0"/>
          <a:lstStyle/>
          <a:p>
            <a:endParaRPr/>
          </a:p>
        </p:txBody>
      </p:sp>
      <p:sp>
        <p:nvSpPr>
          <p:cNvPr id="75" name="object 75"/>
          <p:cNvSpPr/>
          <p:nvPr/>
        </p:nvSpPr>
        <p:spPr>
          <a:xfrm>
            <a:off x="2299704" y="2297619"/>
            <a:ext cx="36830" cy="41275"/>
          </a:xfrm>
          <a:custGeom>
            <a:avLst/>
            <a:gdLst/>
            <a:ahLst/>
            <a:cxnLst/>
            <a:rect l="l" t="t" r="r" b="b"/>
            <a:pathLst>
              <a:path w="36830" h="41275">
                <a:moveTo>
                  <a:pt x="36309" y="0"/>
                </a:moveTo>
                <a:lnTo>
                  <a:pt x="36309" y="41032"/>
                </a:lnTo>
                <a:lnTo>
                  <a:pt x="0" y="41032"/>
                </a:lnTo>
                <a:lnTo>
                  <a:pt x="0" y="0"/>
                </a:lnTo>
                <a:lnTo>
                  <a:pt x="36309" y="0"/>
                </a:lnTo>
                <a:close/>
              </a:path>
            </a:pathLst>
          </a:custGeom>
          <a:solidFill>
            <a:srgbClr val="000000"/>
          </a:solidFill>
        </p:spPr>
        <p:txBody>
          <a:bodyPr wrap="square" lIns="0" tIns="0" rIns="0" bIns="0" rtlCol="0"/>
          <a:lstStyle/>
          <a:p>
            <a:endParaRPr/>
          </a:p>
        </p:txBody>
      </p:sp>
      <p:sp>
        <p:nvSpPr>
          <p:cNvPr id="76" name="object 76"/>
          <p:cNvSpPr/>
          <p:nvPr/>
        </p:nvSpPr>
        <p:spPr>
          <a:xfrm>
            <a:off x="2368692" y="2095191"/>
            <a:ext cx="174284" cy="243460"/>
          </a:xfrm>
          <a:prstGeom prst="rect">
            <a:avLst/>
          </a:prstGeom>
          <a:blipFill>
            <a:blip r:embed="rId18" cstate="print"/>
            <a:stretch>
              <a:fillRect/>
            </a:stretch>
          </a:blipFill>
        </p:spPr>
        <p:txBody>
          <a:bodyPr wrap="square" lIns="0" tIns="0" rIns="0" bIns="0" rtlCol="0"/>
          <a:lstStyle/>
          <a:p>
            <a:endParaRPr/>
          </a:p>
        </p:txBody>
      </p:sp>
      <p:sp>
        <p:nvSpPr>
          <p:cNvPr id="77" name="object 77"/>
          <p:cNvSpPr/>
          <p:nvPr/>
        </p:nvSpPr>
        <p:spPr>
          <a:xfrm>
            <a:off x="2578438" y="2197778"/>
            <a:ext cx="157480" cy="0"/>
          </a:xfrm>
          <a:custGeom>
            <a:avLst/>
            <a:gdLst/>
            <a:ahLst/>
            <a:cxnLst/>
            <a:rect l="l" t="t" r="r" b="b"/>
            <a:pathLst>
              <a:path w="157480">
                <a:moveTo>
                  <a:pt x="0" y="0"/>
                </a:moveTo>
                <a:lnTo>
                  <a:pt x="157097" y="0"/>
                </a:lnTo>
              </a:path>
            </a:pathLst>
          </a:custGeom>
          <a:ln w="24617">
            <a:solidFill>
              <a:srgbClr val="000000"/>
            </a:solidFill>
          </a:ln>
        </p:spPr>
        <p:txBody>
          <a:bodyPr wrap="square" lIns="0" tIns="0" rIns="0" bIns="0" rtlCol="0"/>
          <a:lstStyle/>
          <a:p>
            <a:endParaRPr/>
          </a:p>
        </p:txBody>
      </p:sp>
      <p:sp>
        <p:nvSpPr>
          <p:cNvPr id="78" name="object 78"/>
          <p:cNvSpPr/>
          <p:nvPr/>
        </p:nvSpPr>
        <p:spPr>
          <a:xfrm>
            <a:off x="2578438" y="2271629"/>
            <a:ext cx="157480" cy="0"/>
          </a:xfrm>
          <a:custGeom>
            <a:avLst/>
            <a:gdLst/>
            <a:ahLst/>
            <a:cxnLst/>
            <a:rect l="l" t="t" r="r" b="b"/>
            <a:pathLst>
              <a:path w="157480">
                <a:moveTo>
                  <a:pt x="0" y="0"/>
                </a:moveTo>
                <a:lnTo>
                  <a:pt x="157097" y="0"/>
                </a:lnTo>
              </a:path>
            </a:pathLst>
          </a:custGeom>
          <a:ln w="24617">
            <a:solidFill>
              <a:srgbClr val="000000"/>
            </a:solidFill>
          </a:ln>
        </p:spPr>
        <p:txBody>
          <a:bodyPr wrap="square" lIns="0" tIns="0" rIns="0" bIns="0" rtlCol="0"/>
          <a:lstStyle/>
          <a:p>
            <a:endParaRPr/>
          </a:p>
        </p:txBody>
      </p:sp>
      <p:sp>
        <p:nvSpPr>
          <p:cNvPr id="79" name="object 79"/>
          <p:cNvSpPr/>
          <p:nvPr/>
        </p:nvSpPr>
        <p:spPr>
          <a:xfrm>
            <a:off x="2789032" y="2093368"/>
            <a:ext cx="141605" cy="245283"/>
          </a:xfrm>
          <a:prstGeom prst="rect">
            <a:avLst/>
          </a:prstGeom>
          <a:blipFill>
            <a:blip r:embed="rId19" cstate="print"/>
            <a:stretch>
              <a:fillRect/>
            </a:stretch>
          </a:blipFill>
        </p:spPr>
        <p:txBody>
          <a:bodyPr wrap="square" lIns="0" tIns="0" rIns="0" bIns="0" rtlCol="0"/>
          <a:lstStyle/>
          <a:p>
            <a:endParaRPr/>
          </a:p>
        </p:txBody>
      </p:sp>
      <p:sp>
        <p:nvSpPr>
          <p:cNvPr id="80" name="object 80"/>
          <p:cNvSpPr/>
          <p:nvPr/>
        </p:nvSpPr>
        <p:spPr>
          <a:xfrm>
            <a:off x="2977961" y="2297619"/>
            <a:ext cx="36830" cy="41275"/>
          </a:xfrm>
          <a:custGeom>
            <a:avLst/>
            <a:gdLst/>
            <a:ahLst/>
            <a:cxnLst/>
            <a:rect l="l" t="t" r="r" b="b"/>
            <a:pathLst>
              <a:path w="36830" h="41275">
                <a:moveTo>
                  <a:pt x="36309" y="0"/>
                </a:moveTo>
                <a:lnTo>
                  <a:pt x="36309" y="41032"/>
                </a:lnTo>
                <a:lnTo>
                  <a:pt x="0" y="41032"/>
                </a:lnTo>
                <a:lnTo>
                  <a:pt x="0" y="0"/>
                </a:lnTo>
                <a:lnTo>
                  <a:pt x="36309" y="0"/>
                </a:lnTo>
                <a:close/>
              </a:path>
            </a:pathLst>
          </a:custGeom>
          <a:solidFill>
            <a:srgbClr val="000000"/>
          </a:solidFill>
        </p:spPr>
        <p:txBody>
          <a:bodyPr wrap="square" lIns="0" tIns="0" rIns="0" bIns="0" rtlCol="0"/>
          <a:lstStyle/>
          <a:p>
            <a:endParaRPr/>
          </a:p>
        </p:txBody>
      </p:sp>
      <p:sp>
        <p:nvSpPr>
          <p:cNvPr id="81" name="object 81"/>
          <p:cNvSpPr/>
          <p:nvPr/>
        </p:nvSpPr>
        <p:spPr>
          <a:xfrm>
            <a:off x="3058688" y="2093368"/>
            <a:ext cx="147052" cy="248928"/>
          </a:xfrm>
          <a:prstGeom prst="rect">
            <a:avLst/>
          </a:prstGeom>
          <a:blipFill>
            <a:blip r:embed="rId20" cstate="print"/>
            <a:stretch>
              <a:fillRect/>
            </a:stretch>
          </a:blipFill>
        </p:spPr>
        <p:txBody>
          <a:bodyPr wrap="square" lIns="0" tIns="0" rIns="0" bIns="0" rtlCol="0"/>
          <a:lstStyle/>
          <a:p>
            <a:endParaRPr/>
          </a:p>
        </p:txBody>
      </p:sp>
      <p:sp>
        <p:nvSpPr>
          <p:cNvPr id="108" name="矩形 107"/>
          <p:cNvSpPr/>
          <p:nvPr/>
        </p:nvSpPr>
        <p:spPr>
          <a:xfrm>
            <a:off x="533400" y="1856041"/>
            <a:ext cx="3048000" cy="734759"/>
          </a:xfrm>
          <a:prstGeom prst="rect">
            <a:avLst/>
          </a:prstGeom>
          <a:solidFill>
            <a:schemeClr val="bg1"/>
          </a:solidFill>
          <a:ln w="12700" cap="flat" cmpd="sng" algn="ctr">
            <a:noFill/>
            <a:prstDash val="dash"/>
          </a:ln>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135" name="object 62"/>
          <p:cNvSpPr/>
          <p:nvPr/>
        </p:nvSpPr>
        <p:spPr>
          <a:xfrm>
            <a:off x="461112" y="2104653"/>
            <a:ext cx="130455" cy="227895"/>
          </a:xfrm>
          <a:prstGeom prst="rect">
            <a:avLst/>
          </a:prstGeom>
          <a:blipFill>
            <a:blip r:embed="rId21" cstate="print"/>
            <a:stretch>
              <a:fillRect/>
            </a:stretch>
          </a:blipFill>
        </p:spPr>
        <p:txBody>
          <a:bodyPr wrap="square" lIns="0" tIns="0" rIns="0" bIns="0" rtlCol="0"/>
          <a:lstStyle/>
          <a:p>
            <a:endParaRPr/>
          </a:p>
        </p:txBody>
      </p:sp>
      <p:sp>
        <p:nvSpPr>
          <p:cNvPr id="136" name="object 63"/>
          <p:cNvSpPr/>
          <p:nvPr/>
        </p:nvSpPr>
        <p:spPr>
          <a:xfrm>
            <a:off x="630310" y="2096683"/>
            <a:ext cx="117808" cy="124305"/>
          </a:xfrm>
          <a:prstGeom prst="rect">
            <a:avLst/>
          </a:prstGeom>
          <a:blipFill>
            <a:blip r:embed="rId22" cstate="print"/>
            <a:stretch>
              <a:fillRect/>
            </a:stretch>
          </a:blipFill>
        </p:spPr>
        <p:txBody>
          <a:bodyPr wrap="square" lIns="0" tIns="0" rIns="0" bIns="0" rtlCol="0"/>
          <a:lstStyle/>
          <a:p>
            <a:endParaRPr/>
          </a:p>
        </p:txBody>
      </p:sp>
      <p:sp>
        <p:nvSpPr>
          <p:cNvPr id="137" name="object 64"/>
          <p:cNvSpPr/>
          <p:nvPr/>
        </p:nvSpPr>
        <p:spPr>
          <a:xfrm>
            <a:off x="781421" y="2104653"/>
            <a:ext cx="143800" cy="230283"/>
          </a:xfrm>
          <a:prstGeom prst="rect">
            <a:avLst/>
          </a:prstGeom>
          <a:blipFill>
            <a:blip r:embed="rId23" cstate="print"/>
            <a:stretch>
              <a:fillRect/>
            </a:stretch>
          </a:blipFill>
        </p:spPr>
        <p:txBody>
          <a:bodyPr wrap="square" lIns="0" tIns="0" rIns="0" bIns="0" rtlCol="0"/>
          <a:lstStyle/>
          <a:p>
            <a:endParaRPr/>
          </a:p>
        </p:txBody>
      </p:sp>
      <p:sp>
        <p:nvSpPr>
          <p:cNvPr id="138" name="object 65"/>
          <p:cNvSpPr/>
          <p:nvPr/>
        </p:nvSpPr>
        <p:spPr>
          <a:xfrm>
            <a:off x="963964" y="2294301"/>
            <a:ext cx="33655" cy="38735"/>
          </a:xfrm>
          <a:custGeom>
            <a:avLst/>
            <a:gdLst/>
            <a:ahLst/>
            <a:cxnLst/>
            <a:rect l="l" t="t" r="r" b="b"/>
            <a:pathLst>
              <a:path w="33655" h="38735">
                <a:moveTo>
                  <a:pt x="33198" y="0"/>
                </a:moveTo>
                <a:lnTo>
                  <a:pt x="33198" y="38247"/>
                </a:lnTo>
                <a:lnTo>
                  <a:pt x="0" y="38247"/>
                </a:lnTo>
                <a:lnTo>
                  <a:pt x="0" y="0"/>
                </a:lnTo>
                <a:lnTo>
                  <a:pt x="33198" y="0"/>
                </a:lnTo>
                <a:close/>
              </a:path>
            </a:pathLst>
          </a:custGeom>
          <a:solidFill>
            <a:srgbClr val="006FC0"/>
          </a:solidFill>
        </p:spPr>
        <p:txBody>
          <a:bodyPr wrap="square" lIns="0" tIns="0" rIns="0" bIns="0" rtlCol="0"/>
          <a:lstStyle/>
          <a:p>
            <a:endParaRPr/>
          </a:p>
        </p:txBody>
      </p:sp>
      <p:sp>
        <p:nvSpPr>
          <p:cNvPr id="139" name="object 66"/>
          <p:cNvSpPr/>
          <p:nvPr/>
        </p:nvSpPr>
        <p:spPr>
          <a:xfrm>
            <a:off x="1035905" y="2104653"/>
            <a:ext cx="147803" cy="230283"/>
          </a:xfrm>
          <a:prstGeom prst="rect">
            <a:avLst/>
          </a:prstGeom>
          <a:blipFill>
            <a:blip r:embed="rId24" cstate="print"/>
            <a:stretch>
              <a:fillRect/>
            </a:stretch>
          </a:blipFill>
        </p:spPr>
        <p:txBody>
          <a:bodyPr wrap="square" lIns="0" tIns="0" rIns="0" bIns="0" rtlCol="0"/>
          <a:lstStyle/>
          <a:p>
            <a:endParaRPr/>
          </a:p>
        </p:txBody>
      </p:sp>
      <p:sp>
        <p:nvSpPr>
          <p:cNvPr id="140" name="object 67"/>
          <p:cNvSpPr/>
          <p:nvPr/>
        </p:nvSpPr>
        <p:spPr>
          <a:xfrm>
            <a:off x="1280986" y="2247287"/>
            <a:ext cx="24130" cy="63500"/>
          </a:xfrm>
          <a:custGeom>
            <a:avLst/>
            <a:gdLst/>
            <a:ahLst/>
            <a:cxnLst/>
            <a:rect l="l" t="t" r="r" b="b"/>
            <a:pathLst>
              <a:path w="24130" h="63500">
                <a:moveTo>
                  <a:pt x="23713" y="0"/>
                </a:moveTo>
                <a:lnTo>
                  <a:pt x="0" y="0"/>
                </a:lnTo>
                <a:lnTo>
                  <a:pt x="0" y="62954"/>
                </a:lnTo>
                <a:lnTo>
                  <a:pt x="23713" y="62954"/>
                </a:lnTo>
                <a:lnTo>
                  <a:pt x="23713" y="0"/>
                </a:lnTo>
                <a:close/>
              </a:path>
            </a:pathLst>
          </a:custGeom>
          <a:solidFill>
            <a:srgbClr val="000000"/>
          </a:solidFill>
        </p:spPr>
        <p:txBody>
          <a:bodyPr wrap="square" lIns="0" tIns="0" rIns="0" bIns="0" rtlCol="0"/>
          <a:lstStyle/>
          <a:p>
            <a:endParaRPr/>
          </a:p>
        </p:txBody>
      </p:sp>
      <p:sp>
        <p:nvSpPr>
          <p:cNvPr id="141" name="object 68"/>
          <p:cNvSpPr/>
          <p:nvPr/>
        </p:nvSpPr>
        <p:spPr>
          <a:xfrm>
            <a:off x="1220175" y="2235730"/>
            <a:ext cx="146050" cy="0"/>
          </a:xfrm>
          <a:custGeom>
            <a:avLst/>
            <a:gdLst/>
            <a:ahLst/>
            <a:cxnLst/>
            <a:rect l="l" t="t" r="r" b="b"/>
            <a:pathLst>
              <a:path w="146050">
                <a:moveTo>
                  <a:pt x="0" y="0"/>
                </a:moveTo>
                <a:lnTo>
                  <a:pt x="145442" y="0"/>
                </a:lnTo>
              </a:path>
            </a:pathLst>
          </a:custGeom>
          <a:ln w="23114">
            <a:solidFill>
              <a:srgbClr val="000000"/>
            </a:solidFill>
          </a:ln>
        </p:spPr>
        <p:txBody>
          <a:bodyPr wrap="square" lIns="0" tIns="0" rIns="0" bIns="0" rtlCol="0"/>
          <a:lstStyle/>
          <a:p>
            <a:endParaRPr/>
          </a:p>
        </p:txBody>
      </p:sp>
      <p:sp>
        <p:nvSpPr>
          <p:cNvPr id="142" name="object 69"/>
          <p:cNvSpPr/>
          <p:nvPr/>
        </p:nvSpPr>
        <p:spPr>
          <a:xfrm>
            <a:off x="1280986" y="2162025"/>
            <a:ext cx="24130" cy="62230"/>
          </a:xfrm>
          <a:custGeom>
            <a:avLst/>
            <a:gdLst/>
            <a:ahLst/>
            <a:cxnLst/>
            <a:rect l="l" t="t" r="r" b="b"/>
            <a:pathLst>
              <a:path w="24130" h="62230">
                <a:moveTo>
                  <a:pt x="23713" y="0"/>
                </a:moveTo>
                <a:lnTo>
                  <a:pt x="0" y="0"/>
                </a:lnTo>
                <a:lnTo>
                  <a:pt x="0" y="62147"/>
                </a:lnTo>
                <a:lnTo>
                  <a:pt x="23713" y="62147"/>
                </a:lnTo>
                <a:lnTo>
                  <a:pt x="23713" y="0"/>
                </a:lnTo>
                <a:close/>
              </a:path>
            </a:pathLst>
          </a:custGeom>
          <a:solidFill>
            <a:srgbClr val="000000"/>
          </a:solidFill>
        </p:spPr>
        <p:txBody>
          <a:bodyPr wrap="square" lIns="0" tIns="0" rIns="0" bIns="0" rtlCol="0"/>
          <a:lstStyle/>
          <a:p>
            <a:endParaRPr/>
          </a:p>
        </p:txBody>
      </p:sp>
      <p:sp>
        <p:nvSpPr>
          <p:cNvPr id="143" name="object 70"/>
          <p:cNvSpPr/>
          <p:nvPr/>
        </p:nvSpPr>
        <p:spPr>
          <a:xfrm>
            <a:off x="1414625" y="2104653"/>
            <a:ext cx="130476" cy="227895"/>
          </a:xfrm>
          <a:prstGeom prst="rect">
            <a:avLst/>
          </a:prstGeom>
          <a:blipFill>
            <a:blip r:embed="rId25" cstate="print"/>
            <a:stretch>
              <a:fillRect/>
            </a:stretch>
          </a:blipFill>
        </p:spPr>
        <p:txBody>
          <a:bodyPr wrap="square" lIns="0" tIns="0" rIns="0" bIns="0" rtlCol="0"/>
          <a:lstStyle/>
          <a:p>
            <a:endParaRPr/>
          </a:p>
        </p:txBody>
      </p:sp>
      <p:sp>
        <p:nvSpPr>
          <p:cNvPr id="144" name="object 71"/>
          <p:cNvSpPr/>
          <p:nvPr/>
        </p:nvSpPr>
        <p:spPr>
          <a:xfrm>
            <a:off x="1583781" y="2096683"/>
            <a:ext cx="117829" cy="124305"/>
          </a:xfrm>
          <a:prstGeom prst="rect">
            <a:avLst/>
          </a:prstGeom>
          <a:blipFill>
            <a:blip r:embed="rId26" cstate="print"/>
            <a:stretch>
              <a:fillRect/>
            </a:stretch>
          </a:blipFill>
        </p:spPr>
        <p:txBody>
          <a:bodyPr wrap="square" lIns="0" tIns="0" rIns="0" bIns="0" rtlCol="0"/>
          <a:lstStyle/>
          <a:p>
            <a:endParaRPr/>
          </a:p>
        </p:txBody>
      </p:sp>
      <p:sp>
        <p:nvSpPr>
          <p:cNvPr id="145" name="object 72"/>
          <p:cNvSpPr/>
          <p:nvPr/>
        </p:nvSpPr>
        <p:spPr>
          <a:xfrm>
            <a:off x="1735744" y="2104653"/>
            <a:ext cx="143032" cy="230283"/>
          </a:xfrm>
          <a:prstGeom prst="rect">
            <a:avLst/>
          </a:prstGeom>
          <a:blipFill>
            <a:blip r:embed="rId27" cstate="print"/>
            <a:stretch>
              <a:fillRect/>
            </a:stretch>
          </a:blipFill>
        </p:spPr>
        <p:txBody>
          <a:bodyPr wrap="square" lIns="0" tIns="0" rIns="0" bIns="0" rtlCol="0"/>
          <a:lstStyle/>
          <a:p>
            <a:endParaRPr/>
          </a:p>
        </p:txBody>
      </p:sp>
      <p:sp>
        <p:nvSpPr>
          <p:cNvPr id="146" name="object 73"/>
          <p:cNvSpPr/>
          <p:nvPr/>
        </p:nvSpPr>
        <p:spPr>
          <a:xfrm>
            <a:off x="1917456" y="2294301"/>
            <a:ext cx="33655" cy="38735"/>
          </a:xfrm>
          <a:custGeom>
            <a:avLst/>
            <a:gdLst/>
            <a:ahLst/>
            <a:cxnLst/>
            <a:rect l="l" t="t" r="r" b="b"/>
            <a:pathLst>
              <a:path w="33655" h="38735">
                <a:moveTo>
                  <a:pt x="33198" y="0"/>
                </a:moveTo>
                <a:lnTo>
                  <a:pt x="33198" y="38247"/>
                </a:lnTo>
                <a:lnTo>
                  <a:pt x="0" y="38247"/>
                </a:lnTo>
                <a:lnTo>
                  <a:pt x="0" y="0"/>
                </a:lnTo>
                <a:lnTo>
                  <a:pt x="33198" y="0"/>
                </a:lnTo>
                <a:close/>
              </a:path>
            </a:pathLst>
          </a:custGeom>
          <a:solidFill>
            <a:srgbClr val="006FC0"/>
          </a:solidFill>
        </p:spPr>
        <p:txBody>
          <a:bodyPr wrap="square" lIns="0" tIns="0" rIns="0" bIns="0" rtlCol="0"/>
          <a:lstStyle/>
          <a:p>
            <a:endParaRPr/>
          </a:p>
        </p:txBody>
      </p:sp>
      <p:sp>
        <p:nvSpPr>
          <p:cNvPr id="147" name="object 74"/>
          <p:cNvSpPr/>
          <p:nvPr/>
        </p:nvSpPr>
        <p:spPr>
          <a:xfrm>
            <a:off x="1991758" y="2104653"/>
            <a:ext cx="135219" cy="230283"/>
          </a:xfrm>
          <a:prstGeom prst="rect">
            <a:avLst/>
          </a:prstGeom>
          <a:blipFill>
            <a:blip r:embed="rId28" cstate="print"/>
            <a:stretch>
              <a:fillRect/>
            </a:stretch>
          </a:blipFill>
        </p:spPr>
        <p:txBody>
          <a:bodyPr wrap="square" lIns="0" tIns="0" rIns="0" bIns="0" rtlCol="0"/>
          <a:lstStyle/>
          <a:p>
            <a:endParaRPr/>
          </a:p>
        </p:txBody>
      </p:sp>
      <p:sp>
        <p:nvSpPr>
          <p:cNvPr id="148" name="object 75"/>
          <p:cNvSpPr/>
          <p:nvPr/>
        </p:nvSpPr>
        <p:spPr>
          <a:xfrm>
            <a:off x="2234478" y="2247287"/>
            <a:ext cx="24130" cy="63500"/>
          </a:xfrm>
          <a:custGeom>
            <a:avLst/>
            <a:gdLst/>
            <a:ahLst/>
            <a:cxnLst/>
            <a:rect l="l" t="t" r="r" b="b"/>
            <a:pathLst>
              <a:path w="24130" h="63500">
                <a:moveTo>
                  <a:pt x="23713" y="0"/>
                </a:moveTo>
                <a:lnTo>
                  <a:pt x="0" y="0"/>
                </a:lnTo>
                <a:lnTo>
                  <a:pt x="0" y="62954"/>
                </a:lnTo>
                <a:lnTo>
                  <a:pt x="23713" y="62954"/>
                </a:lnTo>
                <a:lnTo>
                  <a:pt x="23713" y="0"/>
                </a:lnTo>
                <a:close/>
              </a:path>
            </a:pathLst>
          </a:custGeom>
          <a:solidFill>
            <a:srgbClr val="000000"/>
          </a:solidFill>
        </p:spPr>
        <p:txBody>
          <a:bodyPr wrap="square" lIns="0" tIns="0" rIns="0" bIns="0" rtlCol="0"/>
          <a:lstStyle/>
          <a:p>
            <a:endParaRPr/>
          </a:p>
        </p:txBody>
      </p:sp>
      <p:sp>
        <p:nvSpPr>
          <p:cNvPr id="149" name="object 76"/>
          <p:cNvSpPr/>
          <p:nvPr/>
        </p:nvSpPr>
        <p:spPr>
          <a:xfrm>
            <a:off x="2174404" y="2235730"/>
            <a:ext cx="144780" cy="0"/>
          </a:xfrm>
          <a:custGeom>
            <a:avLst/>
            <a:gdLst/>
            <a:ahLst/>
            <a:cxnLst/>
            <a:rect l="l" t="t" r="r" b="b"/>
            <a:pathLst>
              <a:path w="144780">
                <a:moveTo>
                  <a:pt x="0" y="0"/>
                </a:moveTo>
                <a:lnTo>
                  <a:pt x="144704" y="0"/>
                </a:lnTo>
              </a:path>
            </a:pathLst>
          </a:custGeom>
          <a:ln w="23114">
            <a:solidFill>
              <a:srgbClr val="000000"/>
            </a:solidFill>
          </a:ln>
        </p:spPr>
        <p:txBody>
          <a:bodyPr wrap="square" lIns="0" tIns="0" rIns="0" bIns="0" rtlCol="0"/>
          <a:lstStyle/>
          <a:p>
            <a:endParaRPr/>
          </a:p>
        </p:txBody>
      </p:sp>
      <p:sp>
        <p:nvSpPr>
          <p:cNvPr id="150" name="object 77"/>
          <p:cNvSpPr/>
          <p:nvPr/>
        </p:nvSpPr>
        <p:spPr>
          <a:xfrm>
            <a:off x="2234478" y="2162025"/>
            <a:ext cx="24130" cy="62230"/>
          </a:xfrm>
          <a:custGeom>
            <a:avLst/>
            <a:gdLst/>
            <a:ahLst/>
            <a:cxnLst/>
            <a:rect l="l" t="t" r="r" b="b"/>
            <a:pathLst>
              <a:path w="24130" h="62230">
                <a:moveTo>
                  <a:pt x="23713" y="0"/>
                </a:moveTo>
                <a:lnTo>
                  <a:pt x="0" y="0"/>
                </a:lnTo>
                <a:lnTo>
                  <a:pt x="0" y="62147"/>
                </a:lnTo>
                <a:lnTo>
                  <a:pt x="23713" y="62147"/>
                </a:lnTo>
                <a:lnTo>
                  <a:pt x="23713" y="0"/>
                </a:lnTo>
                <a:close/>
              </a:path>
            </a:pathLst>
          </a:custGeom>
          <a:solidFill>
            <a:srgbClr val="000000"/>
          </a:solidFill>
        </p:spPr>
        <p:txBody>
          <a:bodyPr wrap="square" lIns="0" tIns="0" rIns="0" bIns="0" rtlCol="0"/>
          <a:lstStyle/>
          <a:p>
            <a:endParaRPr/>
          </a:p>
        </p:txBody>
      </p:sp>
      <p:sp>
        <p:nvSpPr>
          <p:cNvPr id="151" name="object 78"/>
          <p:cNvSpPr/>
          <p:nvPr/>
        </p:nvSpPr>
        <p:spPr>
          <a:xfrm>
            <a:off x="2368117" y="2104653"/>
            <a:ext cx="130476" cy="227895"/>
          </a:xfrm>
          <a:prstGeom prst="rect">
            <a:avLst/>
          </a:prstGeom>
          <a:blipFill>
            <a:blip r:embed="rId29" cstate="print"/>
            <a:stretch>
              <a:fillRect/>
            </a:stretch>
          </a:blipFill>
        </p:spPr>
        <p:txBody>
          <a:bodyPr wrap="square" lIns="0" tIns="0" rIns="0" bIns="0" rtlCol="0"/>
          <a:lstStyle/>
          <a:p>
            <a:endParaRPr/>
          </a:p>
        </p:txBody>
      </p:sp>
      <p:sp>
        <p:nvSpPr>
          <p:cNvPr id="152" name="object 79"/>
          <p:cNvSpPr/>
          <p:nvPr/>
        </p:nvSpPr>
        <p:spPr>
          <a:xfrm>
            <a:off x="2537378" y="2096683"/>
            <a:ext cx="117724" cy="124305"/>
          </a:xfrm>
          <a:prstGeom prst="rect">
            <a:avLst/>
          </a:prstGeom>
          <a:blipFill>
            <a:blip r:embed="rId30" cstate="print"/>
            <a:stretch>
              <a:fillRect/>
            </a:stretch>
          </a:blipFill>
        </p:spPr>
        <p:txBody>
          <a:bodyPr wrap="square" lIns="0" tIns="0" rIns="0" bIns="0" rtlCol="0"/>
          <a:lstStyle/>
          <a:p>
            <a:endParaRPr/>
          </a:p>
        </p:txBody>
      </p:sp>
      <p:sp>
        <p:nvSpPr>
          <p:cNvPr id="153" name="object 80"/>
          <p:cNvSpPr/>
          <p:nvPr/>
        </p:nvSpPr>
        <p:spPr>
          <a:xfrm>
            <a:off x="2689237" y="2104653"/>
            <a:ext cx="143031" cy="230283"/>
          </a:xfrm>
          <a:prstGeom prst="rect">
            <a:avLst/>
          </a:prstGeom>
          <a:blipFill>
            <a:blip r:embed="rId31" cstate="print"/>
            <a:stretch>
              <a:fillRect/>
            </a:stretch>
          </a:blipFill>
        </p:spPr>
        <p:txBody>
          <a:bodyPr wrap="square" lIns="0" tIns="0" rIns="0" bIns="0" rtlCol="0"/>
          <a:lstStyle/>
          <a:p>
            <a:endParaRPr/>
          </a:p>
        </p:txBody>
      </p:sp>
      <p:sp>
        <p:nvSpPr>
          <p:cNvPr id="154" name="object 81"/>
          <p:cNvSpPr/>
          <p:nvPr/>
        </p:nvSpPr>
        <p:spPr>
          <a:xfrm>
            <a:off x="2870947" y="2294301"/>
            <a:ext cx="33655" cy="38735"/>
          </a:xfrm>
          <a:custGeom>
            <a:avLst/>
            <a:gdLst/>
            <a:ahLst/>
            <a:cxnLst/>
            <a:rect l="l" t="t" r="r" b="b"/>
            <a:pathLst>
              <a:path w="33655" h="38735">
                <a:moveTo>
                  <a:pt x="33198" y="0"/>
                </a:moveTo>
                <a:lnTo>
                  <a:pt x="33198" y="38247"/>
                </a:lnTo>
                <a:lnTo>
                  <a:pt x="0" y="38247"/>
                </a:lnTo>
                <a:lnTo>
                  <a:pt x="0" y="0"/>
                </a:lnTo>
                <a:lnTo>
                  <a:pt x="33198" y="0"/>
                </a:lnTo>
                <a:close/>
              </a:path>
            </a:pathLst>
          </a:custGeom>
          <a:solidFill>
            <a:srgbClr val="006FC0"/>
          </a:solidFill>
        </p:spPr>
        <p:txBody>
          <a:bodyPr wrap="square" lIns="0" tIns="0" rIns="0" bIns="0" rtlCol="0"/>
          <a:lstStyle/>
          <a:p>
            <a:endParaRPr/>
          </a:p>
        </p:txBody>
      </p:sp>
      <p:sp>
        <p:nvSpPr>
          <p:cNvPr id="155" name="object 82"/>
          <p:cNvSpPr/>
          <p:nvPr/>
        </p:nvSpPr>
        <p:spPr>
          <a:xfrm>
            <a:off x="2934183" y="2106245"/>
            <a:ext cx="160513" cy="226303"/>
          </a:xfrm>
          <a:prstGeom prst="rect">
            <a:avLst/>
          </a:prstGeom>
          <a:blipFill>
            <a:blip r:embed="rId32" cstate="print"/>
            <a:stretch>
              <a:fillRect/>
            </a:stretch>
          </a:blipFill>
        </p:spPr>
        <p:txBody>
          <a:bodyPr wrap="square" lIns="0" tIns="0" rIns="0" bIns="0" rtlCol="0"/>
          <a:lstStyle/>
          <a:p>
            <a:endParaRPr/>
          </a:p>
        </p:txBody>
      </p:sp>
      <p:sp>
        <p:nvSpPr>
          <p:cNvPr id="156" name="object 83"/>
          <p:cNvSpPr/>
          <p:nvPr/>
        </p:nvSpPr>
        <p:spPr>
          <a:xfrm>
            <a:off x="3127896" y="2201865"/>
            <a:ext cx="144780" cy="0"/>
          </a:xfrm>
          <a:custGeom>
            <a:avLst/>
            <a:gdLst/>
            <a:ahLst/>
            <a:cxnLst/>
            <a:rect l="l" t="t" r="r" b="b"/>
            <a:pathLst>
              <a:path w="144779">
                <a:moveTo>
                  <a:pt x="0" y="0"/>
                </a:moveTo>
                <a:lnTo>
                  <a:pt x="144704" y="0"/>
                </a:lnTo>
              </a:path>
            </a:pathLst>
          </a:custGeom>
          <a:ln w="22307">
            <a:solidFill>
              <a:srgbClr val="000000"/>
            </a:solidFill>
          </a:ln>
        </p:spPr>
        <p:txBody>
          <a:bodyPr wrap="square" lIns="0" tIns="0" rIns="0" bIns="0" rtlCol="0"/>
          <a:lstStyle/>
          <a:p>
            <a:endParaRPr/>
          </a:p>
        </p:txBody>
      </p:sp>
      <p:sp>
        <p:nvSpPr>
          <p:cNvPr id="157" name="object 84"/>
          <p:cNvSpPr/>
          <p:nvPr/>
        </p:nvSpPr>
        <p:spPr>
          <a:xfrm>
            <a:off x="3127896" y="2269998"/>
            <a:ext cx="144780" cy="0"/>
          </a:xfrm>
          <a:custGeom>
            <a:avLst/>
            <a:gdLst/>
            <a:ahLst/>
            <a:cxnLst/>
            <a:rect l="l" t="t" r="r" b="b"/>
            <a:pathLst>
              <a:path w="144779">
                <a:moveTo>
                  <a:pt x="0" y="0"/>
                </a:moveTo>
                <a:lnTo>
                  <a:pt x="144704" y="0"/>
                </a:lnTo>
              </a:path>
            </a:pathLst>
          </a:custGeom>
          <a:ln w="23114">
            <a:solidFill>
              <a:srgbClr val="000000"/>
            </a:solidFill>
          </a:ln>
        </p:spPr>
        <p:txBody>
          <a:bodyPr wrap="square" lIns="0" tIns="0" rIns="0" bIns="0" rtlCol="0"/>
          <a:lstStyle/>
          <a:p>
            <a:endParaRPr/>
          </a:p>
        </p:txBody>
      </p:sp>
      <p:sp>
        <p:nvSpPr>
          <p:cNvPr id="158" name="object 85"/>
          <p:cNvSpPr/>
          <p:nvPr/>
        </p:nvSpPr>
        <p:spPr>
          <a:xfrm>
            <a:off x="3322451" y="2104653"/>
            <a:ext cx="129633" cy="227895"/>
          </a:xfrm>
          <a:prstGeom prst="rect">
            <a:avLst/>
          </a:prstGeom>
          <a:blipFill>
            <a:blip r:embed="rId33" cstate="print"/>
            <a:stretch>
              <a:fillRect/>
            </a:stretch>
          </a:blipFill>
        </p:spPr>
        <p:txBody>
          <a:bodyPr wrap="square" lIns="0" tIns="0" rIns="0" bIns="0" rtlCol="0"/>
          <a:lstStyle/>
          <a:p>
            <a:endParaRPr/>
          </a:p>
        </p:txBody>
      </p:sp>
      <p:sp>
        <p:nvSpPr>
          <p:cNvPr id="159" name="object 86"/>
          <p:cNvSpPr/>
          <p:nvPr/>
        </p:nvSpPr>
        <p:spPr>
          <a:xfrm>
            <a:off x="3496350" y="2294301"/>
            <a:ext cx="33655" cy="38735"/>
          </a:xfrm>
          <a:custGeom>
            <a:avLst/>
            <a:gdLst/>
            <a:ahLst/>
            <a:cxnLst/>
            <a:rect l="l" t="t" r="r" b="b"/>
            <a:pathLst>
              <a:path w="33654" h="38735">
                <a:moveTo>
                  <a:pt x="33198" y="0"/>
                </a:moveTo>
                <a:lnTo>
                  <a:pt x="33198" y="38247"/>
                </a:lnTo>
                <a:lnTo>
                  <a:pt x="0" y="38247"/>
                </a:lnTo>
                <a:lnTo>
                  <a:pt x="0" y="0"/>
                </a:lnTo>
                <a:lnTo>
                  <a:pt x="33198" y="0"/>
                </a:lnTo>
                <a:close/>
              </a:path>
            </a:pathLst>
          </a:custGeom>
          <a:solidFill>
            <a:srgbClr val="00AF50"/>
          </a:solidFill>
        </p:spPr>
        <p:txBody>
          <a:bodyPr wrap="square" lIns="0" tIns="0" rIns="0" bIns="0" rtlCol="0"/>
          <a:lstStyle/>
          <a:p>
            <a:endParaRPr/>
          </a:p>
        </p:txBody>
      </p:sp>
      <p:sp>
        <p:nvSpPr>
          <p:cNvPr id="160" name="object 87"/>
          <p:cNvSpPr/>
          <p:nvPr/>
        </p:nvSpPr>
        <p:spPr>
          <a:xfrm>
            <a:off x="3570652" y="2104653"/>
            <a:ext cx="135219" cy="230283"/>
          </a:xfrm>
          <a:prstGeom prst="rect">
            <a:avLst/>
          </a:prstGeom>
          <a:blipFill>
            <a:blip r:embed="rId34" cstate="print"/>
            <a:stretch>
              <a:fillRect/>
            </a:stretch>
          </a:blipFill>
        </p:spPr>
        <p:txBody>
          <a:bodyPr wrap="square" lIns="0" tIns="0" rIns="0" bIns="0" rtlCol="0"/>
          <a:lstStyle/>
          <a:p>
            <a:endParaRPr/>
          </a:p>
        </p:txBody>
      </p:sp>
      <p:sp>
        <p:nvSpPr>
          <p:cNvPr id="161" name="矩形 160"/>
          <p:cNvSpPr/>
          <p:nvPr/>
        </p:nvSpPr>
        <p:spPr>
          <a:xfrm>
            <a:off x="304800" y="1901268"/>
            <a:ext cx="3695827" cy="613332"/>
          </a:xfrm>
          <a:prstGeom prst="rect">
            <a:avLst/>
          </a:prstGeom>
          <a:solidFill>
            <a:schemeClr val="bg1"/>
          </a:solidFill>
          <a:ln w="12700" cap="flat" cmpd="sng" algn="ctr">
            <a:noFill/>
            <a:prstDash val="dash"/>
          </a:ln>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162" name="object 62"/>
          <p:cNvSpPr/>
          <p:nvPr/>
        </p:nvSpPr>
        <p:spPr>
          <a:xfrm>
            <a:off x="135391" y="2128064"/>
            <a:ext cx="143451" cy="225404"/>
          </a:xfrm>
          <a:prstGeom prst="rect">
            <a:avLst/>
          </a:prstGeom>
          <a:blipFill>
            <a:blip r:embed="rId35" cstate="print"/>
            <a:stretch>
              <a:fillRect/>
            </a:stretch>
          </a:blipFill>
        </p:spPr>
        <p:txBody>
          <a:bodyPr wrap="square" lIns="0" tIns="0" rIns="0" bIns="0" rtlCol="0"/>
          <a:lstStyle/>
          <a:p>
            <a:endParaRPr/>
          </a:p>
        </p:txBody>
      </p:sp>
      <p:sp>
        <p:nvSpPr>
          <p:cNvPr id="163" name="object 63"/>
          <p:cNvSpPr/>
          <p:nvPr/>
        </p:nvSpPr>
        <p:spPr>
          <a:xfrm>
            <a:off x="317280" y="2313686"/>
            <a:ext cx="33020" cy="37465"/>
          </a:xfrm>
          <a:custGeom>
            <a:avLst/>
            <a:gdLst/>
            <a:ahLst/>
            <a:cxnLst/>
            <a:rect l="l" t="t" r="r" b="b"/>
            <a:pathLst>
              <a:path w="33020" h="37464">
                <a:moveTo>
                  <a:pt x="32947" y="0"/>
                </a:moveTo>
                <a:lnTo>
                  <a:pt x="32947" y="37435"/>
                </a:lnTo>
                <a:lnTo>
                  <a:pt x="0" y="37435"/>
                </a:lnTo>
                <a:lnTo>
                  <a:pt x="0" y="0"/>
                </a:lnTo>
                <a:lnTo>
                  <a:pt x="32947" y="0"/>
                </a:lnTo>
                <a:close/>
              </a:path>
            </a:pathLst>
          </a:custGeom>
          <a:solidFill>
            <a:srgbClr val="FF0000"/>
          </a:solidFill>
        </p:spPr>
        <p:txBody>
          <a:bodyPr wrap="square" lIns="0" tIns="0" rIns="0" bIns="0" rtlCol="0"/>
          <a:lstStyle/>
          <a:p>
            <a:endParaRPr/>
          </a:p>
        </p:txBody>
      </p:sp>
      <p:sp>
        <p:nvSpPr>
          <p:cNvPr id="164" name="object 64"/>
          <p:cNvSpPr/>
          <p:nvPr/>
        </p:nvSpPr>
        <p:spPr>
          <a:xfrm>
            <a:off x="392586" y="2120264"/>
            <a:ext cx="134927" cy="233205"/>
          </a:xfrm>
          <a:prstGeom prst="rect">
            <a:avLst/>
          </a:prstGeom>
          <a:blipFill>
            <a:blip r:embed="rId36" cstate="print"/>
            <a:stretch>
              <a:fillRect/>
            </a:stretch>
          </a:blipFill>
        </p:spPr>
        <p:txBody>
          <a:bodyPr wrap="square" lIns="0" tIns="0" rIns="0" bIns="0" rtlCol="0"/>
          <a:lstStyle/>
          <a:p>
            <a:endParaRPr/>
          </a:p>
        </p:txBody>
      </p:sp>
      <p:sp>
        <p:nvSpPr>
          <p:cNvPr id="165" name="object 65"/>
          <p:cNvSpPr/>
          <p:nvPr/>
        </p:nvSpPr>
        <p:spPr>
          <a:xfrm>
            <a:off x="565951" y="2120264"/>
            <a:ext cx="116890" cy="121666"/>
          </a:xfrm>
          <a:prstGeom prst="rect">
            <a:avLst/>
          </a:prstGeom>
          <a:blipFill>
            <a:blip r:embed="rId37" cstate="print"/>
            <a:stretch>
              <a:fillRect/>
            </a:stretch>
          </a:blipFill>
        </p:spPr>
        <p:txBody>
          <a:bodyPr wrap="square" lIns="0" tIns="0" rIns="0" bIns="0" rtlCol="0"/>
          <a:lstStyle/>
          <a:p>
            <a:endParaRPr/>
          </a:p>
        </p:txBody>
      </p:sp>
      <p:sp>
        <p:nvSpPr>
          <p:cNvPr id="166" name="object 66"/>
          <p:cNvSpPr/>
          <p:nvPr/>
        </p:nvSpPr>
        <p:spPr>
          <a:xfrm>
            <a:off x="716666" y="2128064"/>
            <a:ext cx="142677" cy="225404"/>
          </a:xfrm>
          <a:prstGeom prst="rect">
            <a:avLst/>
          </a:prstGeom>
          <a:blipFill>
            <a:blip r:embed="rId38" cstate="print"/>
            <a:stretch>
              <a:fillRect/>
            </a:stretch>
          </a:blipFill>
        </p:spPr>
        <p:txBody>
          <a:bodyPr wrap="square" lIns="0" tIns="0" rIns="0" bIns="0" rtlCol="0"/>
          <a:lstStyle/>
          <a:p>
            <a:endParaRPr/>
          </a:p>
        </p:txBody>
      </p:sp>
      <p:sp>
        <p:nvSpPr>
          <p:cNvPr id="167" name="object 67"/>
          <p:cNvSpPr/>
          <p:nvPr/>
        </p:nvSpPr>
        <p:spPr>
          <a:xfrm>
            <a:off x="898565" y="2313686"/>
            <a:ext cx="33020" cy="37465"/>
          </a:xfrm>
          <a:custGeom>
            <a:avLst/>
            <a:gdLst/>
            <a:ahLst/>
            <a:cxnLst/>
            <a:rect l="l" t="t" r="r" b="b"/>
            <a:pathLst>
              <a:path w="33019" h="37464">
                <a:moveTo>
                  <a:pt x="32895" y="0"/>
                </a:moveTo>
                <a:lnTo>
                  <a:pt x="32895" y="37435"/>
                </a:lnTo>
                <a:lnTo>
                  <a:pt x="0" y="37435"/>
                </a:lnTo>
                <a:lnTo>
                  <a:pt x="0" y="0"/>
                </a:lnTo>
                <a:lnTo>
                  <a:pt x="32895" y="0"/>
                </a:lnTo>
                <a:close/>
              </a:path>
            </a:pathLst>
          </a:custGeom>
          <a:solidFill>
            <a:srgbClr val="006FC0"/>
          </a:solidFill>
        </p:spPr>
        <p:txBody>
          <a:bodyPr wrap="square" lIns="0" tIns="0" rIns="0" bIns="0" rtlCol="0"/>
          <a:lstStyle/>
          <a:p>
            <a:endParaRPr/>
          </a:p>
        </p:txBody>
      </p:sp>
      <p:sp>
        <p:nvSpPr>
          <p:cNvPr id="168" name="object 68"/>
          <p:cNvSpPr/>
          <p:nvPr/>
        </p:nvSpPr>
        <p:spPr>
          <a:xfrm>
            <a:off x="969940" y="2128064"/>
            <a:ext cx="147433" cy="225404"/>
          </a:xfrm>
          <a:prstGeom prst="rect">
            <a:avLst/>
          </a:prstGeom>
          <a:blipFill>
            <a:blip r:embed="rId39" cstate="print"/>
            <a:stretch>
              <a:fillRect/>
            </a:stretch>
          </a:blipFill>
        </p:spPr>
        <p:txBody>
          <a:bodyPr wrap="square" lIns="0" tIns="0" rIns="0" bIns="0" rtlCol="0"/>
          <a:lstStyle/>
          <a:p>
            <a:endParaRPr/>
          </a:p>
        </p:txBody>
      </p:sp>
      <p:sp>
        <p:nvSpPr>
          <p:cNvPr id="169" name="object 69"/>
          <p:cNvSpPr/>
          <p:nvPr/>
        </p:nvSpPr>
        <p:spPr>
          <a:xfrm>
            <a:off x="1214721" y="2267670"/>
            <a:ext cx="24130" cy="62230"/>
          </a:xfrm>
          <a:custGeom>
            <a:avLst/>
            <a:gdLst/>
            <a:ahLst/>
            <a:cxnLst/>
            <a:rect l="l" t="t" r="r" b="b"/>
            <a:pathLst>
              <a:path w="24130" h="62230">
                <a:moveTo>
                  <a:pt x="23526" y="0"/>
                </a:moveTo>
                <a:lnTo>
                  <a:pt x="0" y="0"/>
                </a:lnTo>
                <a:lnTo>
                  <a:pt x="0" y="61617"/>
                </a:lnTo>
                <a:lnTo>
                  <a:pt x="23526" y="61617"/>
                </a:lnTo>
                <a:lnTo>
                  <a:pt x="23526" y="0"/>
                </a:lnTo>
                <a:close/>
              </a:path>
            </a:pathLst>
          </a:custGeom>
          <a:solidFill>
            <a:srgbClr val="000000"/>
          </a:solidFill>
        </p:spPr>
        <p:txBody>
          <a:bodyPr wrap="square" lIns="0" tIns="0" rIns="0" bIns="0" rtlCol="0"/>
          <a:lstStyle/>
          <a:p>
            <a:endParaRPr/>
          </a:p>
        </p:txBody>
      </p:sp>
      <p:sp>
        <p:nvSpPr>
          <p:cNvPr id="170" name="object 70"/>
          <p:cNvSpPr/>
          <p:nvPr/>
        </p:nvSpPr>
        <p:spPr>
          <a:xfrm>
            <a:off x="1154284" y="2256363"/>
            <a:ext cx="144780" cy="0"/>
          </a:xfrm>
          <a:custGeom>
            <a:avLst/>
            <a:gdLst/>
            <a:ahLst/>
            <a:cxnLst/>
            <a:rect l="l" t="t" r="r" b="b"/>
            <a:pathLst>
              <a:path w="144780">
                <a:moveTo>
                  <a:pt x="0" y="0"/>
                </a:moveTo>
                <a:lnTo>
                  <a:pt x="144296" y="0"/>
                </a:lnTo>
              </a:path>
            </a:pathLst>
          </a:custGeom>
          <a:ln w="22613">
            <a:solidFill>
              <a:srgbClr val="000000"/>
            </a:solidFill>
          </a:ln>
        </p:spPr>
        <p:txBody>
          <a:bodyPr wrap="square" lIns="0" tIns="0" rIns="0" bIns="0" rtlCol="0"/>
          <a:lstStyle/>
          <a:p>
            <a:endParaRPr/>
          </a:p>
        </p:txBody>
      </p:sp>
      <p:sp>
        <p:nvSpPr>
          <p:cNvPr id="171" name="object 71"/>
          <p:cNvSpPr/>
          <p:nvPr/>
        </p:nvSpPr>
        <p:spPr>
          <a:xfrm>
            <a:off x="1214721" y="2184218"/>
            <a:ext cx="24130" cy="60960"/>
          </a:xfrm>
          <a:custGeom>
            <a:avLst/>
            <a:gdLst/>
            <a:ahLst/>
            <a:cxnLst/>
            <a:rect l="l" t="t" r="r" b="b"/>
            <a:pathLst>
              <a:path w="24130" h="60960">
                <a:moveTo>
                  <a:pt x="23526" y="0"/>
                </a:moveTo>
                <a:lnTo>
                  <a:pt x="0" y="0"/>
                </a:lnTo>
                <a:lnTo>
                  <a:pt x="0" y="60838"/>
                </a:lnTo>
                <a:lnTo>
                  <a:pt x="23526" y="60838"/>
                </a:lnTo>
                <a:lnTo>
                  <a:pt x="23526" y="0"/>
                </a:lnTo>
                <a:close/>
              </a:path>
            </a:pathLst>
          </a:custGeom>
          <a:solidFill>
            <a:srgbClr val="000000"/>
          </a:solidFill>
        </p:spPr>
        <p:txBody>
          <a:bodyPr wrap="square" lIns="0" tIns="0" rIns="0" bIns="0" rtlCol="0"/>
          <a:lstStyle/>
          <a:p>
            <a:endParaRPr/>
          </a:p>
        </p:txBody>
      </p:sp>
      <p:sp>
        <p:nvSpPr>
          <p:cNvPr id="172" name="object 72"/>
          <p:cNvSpPr/>
          <p:nvPr/>
        </p:nvSpPr>
        <p:spPr>
          <a:xfrm>
            <a:off x="1340196" y="2128064"/>
            <a:ext cx="136454" cy="223057"/>
          </a:xfrm>
          <a:prstGeom prst="rect">
            <a:avLst/>
          </a:prstGeom>
          <a:blipFill>
            <a:blip r:embed="rId40" cstate="print"/>
            <a:stretch>
              <a:fillRect/>
            </a:stretch>
          </a:blipFill>
        </p:spPr>
        <p:txBody>
          <a:bodyPr wrap="square" lIns="0" tIns="0" rIns="0" bIns="0" rtlCol="0"/>
          <a:lstStyle/>
          <a:p>
            <a:endParaRPr/>
          </a:p>
        </p:txBody>
      </p:sp>
      <p:sp>
        <p:nvSpPr>
          <p:cNvPr id="173" name="object 73"/>
          <p:cNvSpPr/>
          <p:nvPr/>
        </p:nvSpPr>
        <p:spPr>
          <a:xfrm>
            <a:off x="1516698" y="2120264"/>
            <a:ext cx="116901" cy="121666"/>
          </a:xfrm>
          <a:prstGeom prst="rect">
            <a:avLst/>
          </a:prstGeom>
          <a:blipFill>
            <a:blip r:embed="rId41" cstate="print"/>
            <a:stretch>
              <a:fillRect/>
            </a:stretch>
          </a:blipFill>
        </p:spPr>
        <p:txBody>
          <a:bodyPr wrap="square" lIns="0" tIns="0" rIns="0" bIns="0" rtlCol="0"/>
          <a:lstStyle/>
          <a:p>
            <a:endParaRPr/>
          </a:p>
        </p:txBody>
      </p:sp>
      <p:sp>
        <p:nvSpPr>
          <p:cNvPr id="174" name="object 74"/>
          <p:cNvSpPr/>
          <p:nvPr/>
        </p:nvSpPr>
        <p:spPr>
          <a:xfrm>
            <a:off x="1667476" y="2128064"/>
            <a:ext cx="142625" cy="225404"/>
          </a:xfrm>
          <a:prstGeom prst="rect">
            <a:avLst/>
          </a:prstGeom>
          <a:blipFill>
            <a:blip r:embed="rId42" cstate="print"/>
            <a:stretch>
              <a:fillRect/>
            </a:stretch>
          </a:blipFill>
        </p:spPr>
        <p:txBody>
          <a:bodyPr wrap="square" lIns="0" tIns="0" rIns="0" bIns="0" rtlCol="0"/>
          <a:lstStyle/>
          <a:p>
            <a:endParaRPr/>
          </a:p>
        </p:txBody>
      </p:sp>
      <p:sp>
        <p:nvSpPr>
          <p:cNvPr id="175" name="object 75"/>
          <p:cNvSpPr/>
          <p:nvPr/>
        </p:nvSpPr>
        <p:spPr>
          <a:xfrm>
            <a:off x="1849312" y="2313686"/>
            <a:ext cx="33020" cy="37465"/>
          </a:xfrm>
          <a:custGeom>
            <a:avLst/>
            <a:gdLst/>
            <a:ahLst/>
            <a:cxnLst/>
            <a:rect l="l" t="t" r="r" b="b"/>
            <a:pathLst>
              <a:path w="33019" h="37464">
                <a:moveTo>
                  <a:pt x="32937" y="0"/>
                </a:moveTo>
                <a:lnTo>
                  <a:pt x="32937" y="37435"/>
                </a:lnTo>
                <a:lnTo>
                  <a:pt x="0" y="37435"/>
                </a:lnTo>
                <a:lnTo>
                  <a:pt x="0" y="0"/>
                </a:lnTo>
                <a:lnTo>
                  <a:pt x="32937" y="0"/>
                </a:lnTo>
                <a:close/>
              </a:path>
            </a:pathLst>
          </a:custGeom>
          <a:solidFill>
            <a:srgbClr val="006FC0"/>
          </a:solidFill>
        </p:spPr>
        <p:txBody>
          <a:bodyPr wrap="square" lIns="0" tIns="0" rIns="0" bIns="0" rtlCol="0"/>
          <a:lstStyle/>
          <a:p>
            <a:endParaRPr/>
          </a:p>
        </p:txBody>
      </p:sp>
      <p:sp>
        <p:nvSpPr>
          <p:cNvPr id="176" name="object 76"/>
          <p:cNvSpPr/>
          <p:nvPr/>
        </p:nvSpPr>
        <p:spPr>
          <a:xfrm>
            <a:off x="1923029" y="2128064"/>
            <a:ext cx="134990" cy="225404"/>
          </a:xfrm>
          <a:prstGeom prst="rect">
            <a:avLst/>
          </a:prstGeom>
          <a:blipFill>
            <a:blip r:embed="rId43" cstate="print"/>
            <a:stretch>
              <a:fillRect/>
            </a:stretch>
          </a:blipFill>
        </p:spPr>
        <p:txBody>
          <a:bodyPr wrap="square" lIns="0" tIns="0" rIns="0" bIns="0" rtlCol="0"/>
          <a:lstStyle/>
          <a:p>
            <a:endParaRPr/>
          </a:p>
        </p:txBody>
      </p:sp>
      <p:sp>
        <p:nvSpPr>
          <p:cNvPr id="177" name="object 77"/>
          <p:cNvSpPr/>
          <p:nvPr/>
        </p:nvSpPr>
        <p:spPr>
          <a:xfrm>
            <a:off x="2165406" y="2267670"/>
            <a:ext cx="24130" cy="62230"/>
          </a:xfrm>
          <a:custGeom>
            <a:avLst/>
            <a:gdLst/>
            <a:ahLst/>
            <a:cxnLst/>
            <a:rect l="l" t="t" r="r" b="b"/>
            <a:pathLst>
              <a:path w="24130" h="62230">
                <a:moveTo>
                  <a:pt x="23526" y="0"/>
                </a:moveTo>
                <a:lnTo>
                  <a:pt x="0" y="0"/>
                </a:lnTo>
                <a:lnTo>
                  <a:pt x="0" y="61617"/>
                </a:lnTo>
                <a:lnTo>
                  <a:pt x="23526" y="61617"/>
                </a:lnTo>
                <a:lnTo>
                  <a:pt x="23526" y="0"/>
                </a:lnTo>
                <a:close/>
              </a:path>
            </a:pathLst>
          </a:custGeom>
          <a:solidFill>
            <a:srgbClr val="000000"/>
          </a:solidFill>
        </p:spPr>
        <p:txBody>
          <a:bodyPr wrap="square" lIns="0" tIns="0" rIns="0" bIns="0" rtlCol="0"/>
          <a:lstStyle/>
          <a:p>
            <a:endParaRPr/>
          </a:p>
        </p:txBody>
      </p:sp>
      <p:sp>
        <p:nvSpPr>
          <p:cNvPr id="178" name="object 78"/>
          <p:cNvSpPr/>
          <p:nvPr/>
        </p:nvSpPr>
        <p:spPr>
          <a:xfrm>
            <a:off x="2105073" y="2256363"/>
            <a:ext cx="144780" cy="0"/>
          </a:xfrm>
          <a:custGeom>
            <a:avLst/>
            <a:gdLst/>
            <a:ahLst/>
            <a:cxnLst/>
            <a:rect l="l" t="t" r="r" b="b"/>
            <a:pathLst>
              <a:path w="144780">
                <a:moveTo>
                  <a:pt x="0" y="0"/>
                </a:moveTo>
                <a:lnTo>
                  <a:pt x="144296" y="0"/>
                </a:lnTo>
              </a:path>
            </a:pathLst>
          </a:custGeom>
          <a:ln w="22613">
            <a:solidFill>
              <a:srgbClr val="000000"/>
            </a:solidFill>
          </a:ln>
        </p:spPr>
        <p:txBody>
          <a:bodyPr wrap="square" lIns="0" tIns="0" rIns="0" bIns="0" rtlCol="0"/>
          <a:lstStyle/>
          <a:p>
            <a:endParaRPr/>
          </a:p>
        </p:txBody>
      </p:sp>
      <p:sp>
        <p:nvSpPr>
          <p:cNvPr id="179" name="object 79"/>
          <p:cNvSpPr/>
          <p:nvPr/>
        </p:nvSpPr>
        <p:spPr>
          <a:xfrm>
            <a:off x="2165406" y="2184218"/>
            <a:ext cx="24130" cy="60960"/>
          </a:xfrm>
          <a:custGeom>
            <a:avLst/>
            <a:gdLst/>
            <a:ahLst/>
            <a:cxnLst/>
            <a:rect l="l" t="t" r="r" b="b"/>
            <a:pathLst>
              <a:path w="24130" h="60960">
                <a:moveTo>
                  <a:pt x="23526" y="0"/>
                </a:moveTo>
                <a:lnTo>
                  <a:pt x="0" y="0"/>
                </a:lnTo>
                <a:lnTo>
                  <a:pt x="0" y="60838"/>
                </a:lnTo>
                <a:lnTo>
                  <a:pt x="23526" y="60838"/>
                </a:lnTo>
                <a:lnTo>
                  <a:pt x="23526" y="0"/>
                </a:lnTo>
                <a:close/>
              </a:path>
            </a:pathLst>
          </a:custGeom>
          <a:solidFill>
            <a:srgbClr val="000000"/>
          </a:solidFill>
        </p:spPr>
        <p:txBody>
          <a:bodyPr wrap="square" lIns="0" tIns="0" rIns="0" bIns="0" rtlCol="0"/>
          <a:lstStyle/>
          <a:p>
            <a:endParaRPr/>
          </a:p>
        </p:txBody>
      </p:sp>
      <p:sp>
        <p:nvSpPr>
          <p:cNvPr id="180" name="object 80"/>
          <p:cNvSpPr/>
          <p:nvPr/>
        </p:nvSpPr>
        <p:spPr>
          <a:xfrm>
            <a:off x="2291078" y="2128064"/>
            <a:ext cx="142635" cy="225404"/>
          </a:xfrm>
          <a:prstGeom prst="rect">
            <a:avLst/>
          </a:prstGeom>
          <a:blipFill>
            <a:blip r:embed="rId44" cstate="print"/>
            <a:stretch>
              <a:fillRect/>
            </a:stretch>
          </a:blipFill>
        </p:spPr>
        <p:txBody>
          <a:bodyPr wrap="square" lIns="0" tIns="0" rIns="0" bIns="0" rtlCol="0"/>
          <a:lstStyle/>
          <a:p>
            <a:endParaRPr/>
          </a:p>
        </p:txBody>
      </p:sp>
      <p:sp>
        <p:nvSpPr>
          <p:cNvPr id="181" name="object 81"/>
          <p:cNvSpPr/>
          <p:nvPr/>
        </p:nvSpPr>
        <p:spPr>
          <a:xfrm>
            <a:off x="2472193" y="2313686"/>
            <a:ext cx="33020" cy="37465"/>
          </a:xfrm>
          <a:custGeom>
            <a:avLst/>
            <a:gdLst/>
            <a:ahLst/>
            <a:cxnLst/>
            <a:rect l="l" t="t" r="r" b="b"/>
            <a:pathLst>
              <a:path w="33019" h="37464">
                <a:moveTo>
                  <a:pt x="32937" y="0"/>
                </a:moveTo>
                <a:lnTo>
                  <a:pt x="32937" y="37435"/>
                </a:lnTo>
                <a:lnTo>
                  <a:pt x="0" y="37435"/>
                </a:lnTo>
                <a:lnTo>
                  <a:pt x="0" y="0"/>
                </a:lnTo>
                <a:lnTo>
                  <a:pt x="32937" y="0"/>
                </a:lnTo>
                <a:close/>
              </a:path>
            </a:pathLst>
          </a:custGeom>
          <a:solidFill>
            <a:srgbClr val="FF0000"/>
          </a:solidFill>
        </p:spPr>
        <p:txBody>
          <a:bodyPr wrap="square" lIns="0" tIns="0" rIns="0" bIns="0" rtlCol="0"/>
          <a:lstStyle/>
          <a:p>
            <a:endParaRPr/>
          </a:p>
        </p:txBody>
      </p:sp>
      <p:sp>
        <p:nvSpPr>
          <p:cNvPr id="182" name="object 82"/>
          <p:cNvSpPr/>
          <p:nvPr/>
        </p:nvSpPr>
        <p:spPr>
          <a:xfrm>
            <a:off x="2547478" y="2120264"/>
            <a:ext cx="135722" cy="233205"/>
          </a:xfrm>
          <a:prstGeom prst="rect">
            <a:avLst/>
          </a:prstGeom>
          <a:blipFill>
            <a:blip r:embed="rId45" cstate="print"/>
            <a:stretch>
              <a:fillRect/>
            </a:stretch>
          </a:blipFill>
        </p:spPr>
        <p:txBody>
          <a:bodyPr wrap="square" lIns="0" tIns="0" rIns="0" bIns="0" rtlCol="0"/>
          <a:lstStyle/>
          <a:p>
            <a:endParaRPr/>
          </a:p>
        </p:txBody>
      </p:sp>
      <p:sp>
        <p:nvSpPr>
          <p:cNvPr id="183" name="object 83"/>
          <p:cNvSpPr/>
          <p:nvPr/>
        </p:nvSpPr>
        <p:spPr>
          <a:xfrm>
            <a:off x="2720843" y="2120264"/>
            <a:ext cx="116901" cy="121666"/>
          </a:xfrm>
          <a:prstGeom prst="rect">
            <a:avLst/>
          </a:prstGeom>
          <a:blipFill>
            <a:blip r:embed="rId46" cstate="print"/>
            <a:stretch>
              <a:fillRect/>
            </a:stretch>
          </a:blipFill>
        </p:spPr>
        <p:txBody>
          <a:bodyPr wrap="square" lIns="0" tIns="0" rIns="0" bIns="0" rtlCol="0"/>
          <a:lstStyle/>
          <a:p>
            <a:endParaRPr/>
          </a:p>
        </p:txBody>
      </p:sp>
      <p:sp>
        <p:nvSpPr>
          <p:cNvPr id="184" name="object 84"/>
          <p:cNvSpPr/>
          <p:nvPr/>
        </p:nvSpPr>
        <p:spPr>
          <a:xfrm>
            <a:off x="2871516" y="2128064"/>
            <a:ext cx="143461" cy="225404"/>
          </a:xfrm>
          <a:prstGeom prst="rect">
            <a:avLst/>
          </a:prstGeom>
          <a:blipFill>
            <a:blip r:embed="rId47" cstate="print"/>
            <a:stretch>
              <a:fillRect/>
            </a:stretch>
          </a:blipFill>
        </p:spPr>
        <p:txBody>
          <a:bodyPr wrap="square" lIns="0" tIns="0" rIns="0" bIns="0" rtlCol="0"/>
          <a:lstStyle/>
          <a:p>
            <a:endParaRPr/>
          </a:p>
        </p:txBody>
      </p:sp>
      <p:sp>
        <p:nvSpPr>
          <p:cNvPr id="185" name="object 85"/>
          <p:cNvSpPr/>
          <p:nvPr/>
        </p:nvSpPr>
        <p:spPr>
          <a:xfrm>
            <a:off x="3053457" y="2313686"/>
            <a:ext cx="33020" cy="37465"/>
          </a:xfrm>
          <a:custGeom>
            <a:avLst/>
            <a:gdLst/>
            <a:ahLst/>
            <a:cxnLst/>
            <a:rect l="l" t="t" r="r" b="b"/>
            <a:pathLst>
              <a:path w="33019" h="37464">
                <a:moveTo>
                  <a:pt x="32937" y="0"/>
                </a:moveTo>
                <a:lnTo>
                  <a:pt x="32937" y="37435"/>
                </a:lnTo>
                <a:lnTo>
                  <a:pt x="0" y="37435"/>
                </a:lnTo>
                <a:lnTo>
                  <a:pt x="0" y="0"/>
                </a:lnTo>
                <a:lnTo>
                  <a:pt x="32937" y="0"/>
                </a:lnTo>
                <a:close/>
              </a:path>
            </a:pathLst>
          </a:custGeom>
          <a:solidFill>
            <a:srgbClr val="006FC0"/>
          </a:solidFill>
        </p:spPr>
        <p:txBody>
          <a:bodyPr wrap="square" lIns="0" tIns="0" rIns="0" bIns="0" rtlCol="0"/>
          <a:lstStyle/>
          <a:p>
            <a:endParaRPr/>
          </a:p>
        </p:txBody>
      </p:sp>
      <p:sp>
        <p:nvSpPr>
          <p:cNvPr id="186" name="object 86"/>
          <p:cNvSpPr/>
          <p:nvPr/>
        </p:nvSpPr>
        <p:spPr>
          <a:xfrm>
            <a:off x="3117031" y="2129623"/>
            <a:ext cx="159249" cy="221499"/>
          </a:xfrm>
          <a:prstGeom prst="rect">
            <a:avLst/>
          </a:prstGeom>
          <a:blipFill>
            <a:blip r:embed="rId48" cstate="print"/>
            <a:stretch>
              <a:fillRect/>
            </a:stretch>
          </a:blipFill>
        </p:spPr>
        <p:txBody>
          <a:bodyPr wrap="square" lIns="0" tIns="0" rIns="0" bIns="0" rtlCol="0"/>
          <a:lstStyle/>
          <a:p>
            <a:endParaRPr/>
          </a:p>
        </p:txBody>
      </p:sp>
      <p:sp>
        <p:nvSpPr>
          <p:cNvPr id="187" name="object 87"/>
          <p:cNvSpPr/>
          <p:nvPr/>
        </p:nvSpPr>
        <p:spPr>
          <a:xfrm>
            <a:off x="3309218" y="2223212"/>
            <a:ext cx="144780" cy="0"/>
          </a:xfrm>
          <a:custGeom>
            <a:avLst/>
            <a:gdLst/>
            <a:ahLst/>
            <a:cxnLst/>
            <a:rect l="l" t="t" r="r" b="b"/>
            <a:pathLst>
              <a:path w="144779">
                <a:moveTo>
                  <a:pt x="0" y="0"/>
                </a:moveTo>
                <a:lnTo>
                  <a:pt x="144296" y="0"/>
                </a:lnTo>
              </a:path>
            </a:pathLst>
          </a:custGeom>
          <a:ln w="21834">
            <a:solidFill>
              <a:srgbClr val="000000"/>
            </a:solidFill>
          </a:ln>
        </p:spPr>
        <p:txBody>
          <a:bodyPr wrap="square" lIns="0" tIns="0" rIns="0" bIns="0" rtlCol="0"/>
          <a:lstStyle/>
          <a:p>
            <a:endParaRPr/>
          </a:p>
        </p:txBody>
      </p:sp>
      <p:sp>
        <p:nvSpPr>
          <p:cNvPr id="188" name="object 88"/>
          <p:cNvSpPr/>
          <p:nvPr/>
        </p:nvSpPr>
        <p:spPr>
          <a:xfrm>
            <a:off x="3309218" y="2289899"/>
            <a:ext cx="144780" cy="0"/>
          </a:xfrm>
          <a:custGeom>
            <a:avLst/>
            <a:gdLst/>
            <a:ahLst/>
            <a:cxnLst/>
            <a:rect l="l" t="t" r="r" b="b"/>
            <a:pathLst>
              <a:path w="144779">
                <a:moveTo>
                  <a:pt x="0" y="0"/>
                </a:moveTo>
                <a:lnTo>
                  <a:pt x="144296" y="0"/>
                </a:lnTo>
              </a:path>
            </a:pathLst>
          </a:custGeom>
          <a:ln w="22623">
            <a:solidFill>
              <a:srgbClr val="000000"/>
            </a:solidFill>
          </a:ln>
        </p:spPr>
        <p:txBody>
          <a:bodyPr wrap="square" lIns="0" tIns="0" rIns="0" bIns="0" rtlCol="0"/>
          <a:lstStyle/>
          <a:p>
            <a:endParaRPr/>
          </a:p>
        </p:txBody>
      </p:sp>
      <p:sp>
        <p:nvSpPr>
          <p:cNvPr id="189" name="object 89"/>
          <p:cNvSpPr/>
          <p:nvPr/>
        </p:nvSpPr>
        <p:spPr>
          <a:xfrm>
            <a:off x="3502972" y="2128064"/>
            <a:ext cx="130180" cy="223057"/>
          </a:xfrm>
          <a:prstGeom prst="rect">
            <a:avLst/>
          </a:prstGeom>
          <a:blipFill>
            <a:blip r:embed="rId49" cstate="print"/>
            <a:stretch>
              <a:fillRect/>
            </a:stretch>
          </a:blipFill>
        </p:spPr>
        <p:txBody>
          <a:bodyPr wrap="square" lIns="0" tIns="0" rIns="0" bIns="0" rtlCol="0"/>
          <a:lstStyle/>
          <a:p>
            <a:endParaRPr/>
          </a:p>
        </p:txBody>
      </p:sp>
      <p:sp>
        <p:nvSpPr>
          <p:cNvPr id="190" name="object 90"/>
          <p:cNvSpPr/>
          <p:nvPr/>
        </p:nvSpPr>
        <p:spPr>
          <a:xfrm>
            <a:off x="3677069" y="2313686"/>
            <a:ext cx="33020" cy="37465"/>
          </a:xfrm>
          <a:custGeom>
            <a:avLst/>
            <a:gdLst/>
            <a:ahLst/>
            <a:cxnLst/>
            <a:rect l="l" t="t" r="r" b="b"/>
            <a:pathLst>
              <a:path w="33020" h="37464">
                <a:moveTo>
                  <a:pt x="32937" y="0"/>
                </a:moveTo>
                <a:lnTo>
                  <a:pt x="32937" y="37435"/>
                </a:lnTo>
                <a:lnTo>
                  <a:pt x="0" y="37435"/>
                </a:lnTo>
                <a:lnTo>
                  <a:pt x="0" y="0"/>
                </a:lnTo>
                <a:lnTo>
                  <a:pt x="32937" y="0"/>
                </a:lnTo>
                <a:close/>
              </a:path>
            </a:pathLst>
          </a:custGeom>
          <a:solidFill>
            <a:srgbClr val="00AF50"/>
          </a:solidFill>
        </p:spPr>
        <p:txBody>
          <a:bodyPr wrap="square" lIns="0" tIns="0" rIns="0" bIns="0" rtlCol="0"/>
          <a:lstStyle/>
          <a:p>
            <a:endParaRPr/>
          </a:p>
        </p:txBody>
      </p:sp>
      <p:sp>
        <p:nvSpPr>
          <p:cNvPr id="191" name="object 91"/>
          <p:cNvSpPr/>
          <p:nvPr/>
        </p:nvSpPr>
        <p:spPr>
          <a:xfrm>
            <a:off x="3756328" y="2128064"/>
            <a:ext cx="130180" cy="223057"/>
          </a:xfrm>
          <a:prstGeom prst="rect">
            <a:avLst/>
          </a:prstGeom>
          <a:blipFill>
            <a:blip r:embed="rId50"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7924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6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6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6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6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6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6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7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7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7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7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7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7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7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7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7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7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8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8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8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8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8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8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8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87"/>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88"/>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8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9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Lst>
  </p:timing>
</p:sld>
</file>

<file path=ppt/theme/theme1.xml><?xml version="1.0" encoding="utf-8"?>
<a:theme xmlns:a="http://schemas.openxmlformats.org/drawingml/2006/main" name="h3c">
  <a:themeElements>
    <a:clrScheme name="主题颜色-1">
      <a:dk1>
        <a:srgbClr val="262626"/>
      </a:dk1>
      <a:lt1>
        <a:srgbClr val="FFFFFF"/>
      </a:lt1>
      <a:dk2>
        <a:srgbClr val="262626"/>
      </a:dk2>
      <a:lt2>
        <a:srgbClr val="BFBFBF"/>
      </a:lt2>
      <a:accent1>
        <a:srgbClr val="2C4155"/>
      </a:accent1>
      <a:accent2>
        <a:srgbClr val="2290B3"/>
      </a:accent2>
      <a:accent3>
        <a:srgbClr val="6EADA7"/>
      </a:accent3>
      <a:accent4>
        <a:srgbClr val="ADB378"/>
      </a:accent4>
      <a:accent5>
        <a:srgbClr val="EB6161"/>
      </a:accent5>
      <a:accent6>
        <a:srgbClr val="CF7B0F"/>
      </a:accent6>
      <a:hlink>
        <a:srgbClr val="598486"/>
      </a:hlink>
      <a:folHlink>
        <a:srgbClr val="007272"/>
      </a:folHlink>
    </a:clrScheme>
    <a:fontScheme name="自定义设计方案">
      <a:majorFont>
        <a:latin typeface="Arial"/>
        <a:ea typeface="华文细黑"/>
        <a:cs typeface=""/>
      </a:majorFont>
      <a:minorFont>
        <a:latin typeface="华文中宋"/>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688B6"/>
        </a:solidFill>
        <a:ln w="12700" cap="flat" cmpd="sng" algn="ctr">
          <a:noFill/>
          <a:prstDash val="dash"/>
        </a:ln>
      </a:spPr>
      <a:bodyPr rtlCol="0" anchor="ctr"/>
      <a:lstStyle>
        <a:defPPr marL="0" marR="0" indent="0" algn="ctr" defTabSz="914400" eaLnBrk="1" fontAlgn="auto" latinLnBrk="0" hangingPunct="1">
          <a:lnSpc>
            <a:spcPct val="100000"/>
          </a:lnSpc>
          <a:spcBef>
            <a:spcPts val="0"/>
          </a:spcBef>
          <a:spcAft>
            <a:spcPts val="0"/>
          </a:spcAft>
          <a:buClrTx/>
          <a:buSzTx/>
          <a:buFontTx/>
          <a:buNone/>
          <a:defRPr kumimoji="0"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defRPr>
        </a:defPPr>
      </a:lstStyle>
    </a:sp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h3c" id="{39903FC4-1E57-41A3-AEC0-74094CFA1D98}" vid="{0E324F94-4735-47E2-BBF6-BA1333BF8BA4}"/>
    </a:ext>
  </a:extLst>
</a:theme>
</file>

<file path=ppt/theme/theme2.xml><?xml version="1.0" encoding="utf-8"?>
<a:theme xmlns:a="http://schemas.openxmlformats.org/drawingml/2006/main" name="模板-Secret  机密 ">
  <a:themeElements>
    <a:clrScheme name="主题颜色-1">
      <a:dk1>
        <a:srgbClr val="262626"/>
      </a:dk1>
      <a:lt1>
        <a:srgbClr val="FFFFFF"/>
      </a:lt1>
      <a:dk2>
        <a:srgbClr val="262626"/>
      </a:dk2>
      <a:lt2>
        <a:srgbClr val="BFBFBF"/>
      </a:lt2>
      <a:accent1>
        <a:srgbClr val="2C4155"/>
      </a:accent1>
      <a:accent2>
        <a:srgbClr val="2290B3"/>
      </a:accent2>
      <a:accent3>
        <a:srgbClr val="6EADA7"/>
      </a:accent3>
      <a:accent4>
        <a:srgbClr val="ADB378"/>
      </a:accent4>
      <a:accent5>
        <a:srgbClr val="EB6161"/>
      </a:accent5>
      <a:accent6>
        <a:srgbClr val="CF7B0F"/>
      </a:accent6>
      <a:hlink>
        <a:srgbClr val="598486"/>
      </a:hlink>
      <a:folHlink>
        <a:srgbClr val="007272"/>
      </a:folHlink>
    </a:clrScheme>
    <a:fontScheme name="自定义设计方案">
      <a:majorFont>
        <a:latin typeface="Arial"/>
        <a:ea typeface="华文细黑"/>
        <a:cs typeface=""/>
      </a:majorFont>
      <a:minorFont>
        <a:latin typeface="华文中宋"/>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688B6"/>
        </a:solidFill>
        <a:ln w="12700" cap="flat" cmpd="sng" algn="ctr">
          <a:noFill/>
          <a:prstDash val="dash"/>
        </a:ln>
      </a:spPr>
      <a:bodyPr rtlCol="0" anchor="ctr"/>
      <a:lstStyle>
        <a:defPPr marL="0" marR="0" indent="0" algn="ctr" defTabSz="914400" eaLnBrk="1" fontAlgn="auto" latinLnBrk="0" hangingPunct="1">
          <a:lnSpc>
            <a:spcPct val="100000"/>
          </a:lnSpc>
          <a:spcBef>
            <a:spcPts val="0"/>
          </a:spcBef>
          <a:spcAft>
            <a:spcPts val="0"/>
          </a:spcAft>
          <a:buClrTx/>
          <a:buSzTx/>
          <a:buFontTx/>
          <a:buNone/>
          <a:defRPr kumimoji="0"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defRPr>
        </a:defPPr>
      </a:lstStyle>
    </a:sp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模板-Confidential 秘密">
  <a:themeElements>
    <a:clrScheme name="主题颜色-1">
      <a:dk1>
        <a:srgbClr val="262626"/>
      </a:dk1>
      <a:lt1>
        <a:srgbClr val="FFFFFF"/>
      </a:lt1>
      <a:dk2>
        <a:srgbClr val="262626"/>
      </a:dk2>
      <a:lt2>
        <a:srgbClr val="BFBFBF"/>
      </a:lt2>
      <a:accent1>
        <a:srgbClr val="2C4155"/>
      </a:accent1>
      <a:accent2>
        <a:srgbClr val="2290B3"/>
      </a:accent2>
      <a:accent3>
        <a:srgbClr val="6EADA7"/>
      </a:accent3>
      <a:accent4>
        <a:srgbClr val="ADB378"/>
      </a:accent4>
      <a:accent5>
        <a:srgbClr val="EB6161"/>
      </a:accent5>
      <a:accent6>
        <a:srgbClr val="CF7B0F"/>
      </a:accent6>
      <a:hlink>
        <a:srgbClr val="598486"/>
      </a:hlink>
      <a:folHlink>
        <a:srgbClr val="007272"/>
      </a:folHlink>
    </a:clrScheme>
    <a:fontScheme name="自定义设计方案">
      <a:majorFont>
        <a:latin typeface="Arial"/>
        <a:ea typeface="华文细黑"/>
        <a:cs typeface=""/>
      </a:majorFont>
      <a:minorFont>
        <a:latin typeface="华文中宋"/>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688B6"/>
        </a:solidFill>
        <a:ln w="12700" cap="flat" cmpd="sng" algn="ctr">
          <a:noFill/>
          <a:prstDash val="dash"/>
        </a:ln>
      </a:spPr>
      <a:bodyPr rtlCol="0" anchor="ctr"/>
      <a:lstStyle>
        <a:defPPr marL="0" marR="0" indent="0" algn="ctr" defTabSz="914400" eaLnBrk="1" fontAlgn="auto" latinLnBrk="0" hangingPunct="1">
          <a:lnSpc>
            <a:spcPct val="100000"/>
          </a:lnSpc>
          <a:spcBef>
            <a:spcPts val="0"/>
          </a:spcBef>
          <a:spcAft>
            <a:spcPts val="0"/>
          </a:spcAft>
          <a:buClrTx/>
          <a:buSzTx/>
          <a:buFontTx/>
          <a:buNone/>
          <a:defRPr kumimoji="0"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defRPr>
        </a:defPPr>
      </a:lstStyle>
    </a:sp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模板-Internal  内参">
  <a:themeElements>
    <a:clrScheme name="主题颜色-1">
      <a:dk1>
        <a:srgbClr val="262626"/>
      </a:dk1>
      <a:lt1>
        <a:srgbClr val="FFFFFF"/>
      </a:lt1>
      <a:dk2>
        <a:srgbClr val="262626"/>
      </a:dk2>
      <a:lt2>
        <a:srgbClr val="BFBFBF"/>
      </a:lt2>
      <a:accent1>
        <a:srgbClr val="2C4155"/>
      </a:accent1>
      <a:accent2>
        <a:srgbClr val="2290B3"/>
      </a:accent2>
      <a:accent3>
        <a:srgbClr val="6EADA7"/>
      </a:accent3>
      <a:accent4>
        <a:srgbClr val="ADB378"/>
      </a:accent4>
      <a:accent5>
        <a:srgbClr val="EB6161"/>
      </a:accent5>
      <a:accent6>
        <a:srgbClr val="CF7B0F"/>
      </a:accent6>
      <a:hlink>
        <a:srgbClr val="598486"/>
      </a:hlink>
      <a:folHlink>
        <a:srgbClr val="007272"/>
      </a:folHlink>
    </a:clrScheme>
    <a:fontScheme name="自定义设计方案">
      <a:majorFont>
        <a:latin typeface="Arial"/>
        <a:ea typeface="华文细黑"/>
        <a:cs typeface=""/>
      </a:majorFont>
      <a:minorFont>
        <a:latin typeface="华文中宋"/>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688B6"/>
        </a:solidFill>
        <a:ln w="12700" cap="flat" cmpd="sng" algn="ctr">
          <a:noFill/>
          <a:prstDash val="dash"/>
        </a:ln>
      </a:spPr>
      <a:bodyPr rtlCol="0" anchor="ctr"/>
      <a:lstStyle>
        <a:defPPr marL="0" marR="0" indent="0" algn="ctr" defTabSz="914400" eaLnBrk="1" fontAlgn="auto" latinLnBrk="0" hangingPunct="1">
          <a:lnSpc>
            <a:spcPct val="100000"/>
          </a:lnSpc>
          <a:spcBef>
            <a:spcPts val="0"/>
          </a:spcBef>
          <a:spcAft>
            <a:spcPts val="0"/>
          </a:spcAft>
          <a:buClrTx/>
          <a:buSzTx/>
          <a:buFontTx/>
          <a:buNone/>
          <a:defRPr kumimoji="0" sz="14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defRPr>
        </a:defPPr>
      </a:lstStyle>
    </a:sp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h3c</Template>
  <TotalTime>19872</TotalTime>
  <Words>1373</Words>
  <Application>Microsoft Office PowerPoint</Application>
  <PresentationFormat>全屏显示(4:3)</PresentationFormat>
  <Paragraphs>341</Paragraphs>
  <Slides>50</Slides>
  <Notes>1</Notes>
  <HiddenSlides>0</HiddenSlides>
  <MMClips>0</MMClips>
  <ScaleCrop>false</ScaleCrop>
  <HeadingPairs>
    <vt:vector size="4" baseType="variant">
      <vt:variant>
        <vt:lpstr>主题</vt:lpstr>
      </vt:variant>
      <vt:variant>
        <vt:i4>4</vt:i4>
      </vt:variant>
      <vt:variant>
        <vt:lpstr>幻灯片标题</vt:lpstr>
      </vt:variant>
      <vt:variant>
        <vt:i4>50</vt:i4>
      </vt:variant>
    </vt:vector>
  </HeadingPairs>
  <TitlesOfParts>
    <vt:vector size="54" baseType="lpstr">
      <vt:lpstr>h3c</vt:lpstr>
      <vt:lpstr>模板-Secret  机密 </vt:lpstr>
      <vt:lpstr>模板-Confidential 秘密</vt:lpstr>
      <vt:lpstr>模板-Internal  内参</vt:lpstr>
      <vt:lpstr>PowerPoint 演示文稿</vt:lpstr>
      <vt:lpstr>PowerPoint 演示文稿</vt:lpstr>
      <vt:lpstr>PowerPoint 演示文稿</vt:lpstr>
      <vt:lpstr>PowerPoint 演示文稿</vt:lpstr>
      <vt:lpstr>数据驱动的机器翻译</vt:lpstr>
      <vt:lpstr>PowerPoint 演示文稿</vt:lpstr>
      <vt:lpstr>基于短语的统计机器翻译</vt:lpstr>
      <vt:lpstr>统计机器翻译</vt:lpstr>
      <vt:lpstr>PowerPoint 演示文稿</vt:lpstr>
      <vt:lpstr>PowerPoint 演示文稿</vt:lpstr>
      <vt:lpstr>难点：长距离调序</vt:lpstr>
      <vt:lpstr>PowerPoint 演示文稿</vt:lpstr>
      <vt:lpstr>深度学习带来新思路</vt:lpstr>
      <vt:lpstr>机器翻译方法对比(自动评测)</vt:lpstr>
      <vt:lpstr>机器翻译方法对比(人工评测)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神经机器翻译前沿进展</dc:title>
  <dc:creator>Yang Liu</dc:creator>
  <cp:lastModifiedBy>Administrator</cp:lastModifiedBy>
  <cp:revision>511</cp:revision>
  <dcterms:created xsi:type="dcterms:W3CDTF">2019-06-04T09:02:14Z</dcterms:created>
  <dcterms:modified xsi:type="dcterms:W3CDTF">2019-06-18T10:25:04Z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2017-06-30T00:00:00Z</vt:filetime>
  </property>
  <property fmtid="{D5CDD505-2E9C-101B-9397-08002B2CF9AE}" pid="3" name="Creator">
    <vt:lpwstr>Microsoft® PowerPoint® 2016</vt:lpwstr>
  </property>
  <property fmtid="{D5CDD505-2E9C-101B-9397-08002B2CF9AE}" pid="4" name="LastSaved">
    <vt:filetime>2019-06-04T00:00:00Z</vt:filetime>
  </property>
</Properties>
</file>